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3"/>
  </p:notesMasterIdLst>
  <p:sldIdLst>
    <p:sldId id="257" r:id="rId3"/>
    <p:sldId id="258" r:id="rId4"/>
    <p:sldId id="259" r:id="rId5"/>
    <p:sldId id="27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42E99-B71A-4DEC-8864-40A5E4C56D0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0071-149E-4FC7-ABEF-C2AD97EB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84523-DFD7-4251-A185-4C91FCB57C0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9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84523-DFD7-4251-A185-4C91FCB57C0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01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73F-C1AD-4926-A603-4A7A93DABFC6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2E1B-1173-492E-8659-A20CE47C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73F-C1AD-4926-A603-4A7A93DABFC6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2E1B-1173-492E-8659-A20CE47C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6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73F-C1AD-4926-A603-4A7A93DABFC6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2E1B-1173-492E-8659-A20CE47C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31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27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191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109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24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487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246971-6127-4634-BD4D-5110FDCFB27C}" type="datetimeFigureOut">
              <a:rPr lang="en-US" smtClean="0">
                <a:solidFill>
                  <a:prstClr val="black"/>
                </a:solidFill>
              </a:rPr>
              <a:pPr/>
              <a:t>4/25/2022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33A0466-41E8-4851-B829-B8375680A61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38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672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36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73F-C1AD-4926-A603-4A7A93DABFC6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2E1B-1173-492E-8659-A20CE47C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3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73F-C1AD-4926-A603-4A7A93DABFC6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2E1B-1173-492E-8659-A20CE47C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73F-C1AD-4926-A603-4A7A93DABFC6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2E1B-1173-492E-8659-A20CE47C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73F-C1AD-4926-A603-4A7A93DABFC6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2E1B-1173-492E-8659-A20CE47C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9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73F-C1AD-4926-A603-4A7A93DABFC6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2E1B-1173-492E-8659-A20CE47C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73F-C1AD-4926-A603-4A7A93DABFC6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2E1B-1173-492E-8659-A20CE47C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6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73F-C1AD-4926-A603-4A7A93DABFC6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2E1B-1173-492E-8659-A20CE47C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73F-C1AD-4926-A603-4A7A93DABFC6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2E1B-1173-492E-8659-A20CE47C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2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A73F-C1AD-4926-A603-4A7A93DABFC6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2E1B-1173-492E-8659-A20CE47C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34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rgbClr val="FDEDE9"/>
              </a:gs>
              <a:gs pos="1000">
                <a:schemeClr val="bg1"/>
              </a:gs>
              <a:gs pos="100000">
                <a:srgbClr val="F7BAA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3194058" y="2217807"/>
            <a:ext cx="27558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4000" b="1" dirty="0" smtClean="0">
                <a:solidFill>
                  <a:srgbClr val="000099"/>
                </a:solidFill>
                <a:latin typeface="Leelawadee" pitchFamily="34" charset="-34"/>
                <a:cs typeface="Leelawadee" pitchFamily="34" charset="-34"/>
              </a:rPr>
              <a:t>LECTURE </a:t>
            </a:r>
            <a:r>
              <a:rPr kumimoji="1" lang="en-US" sz="4000" b="1" dirty="0">
                <a:solidFill>
                  <a:srgbClr val="000099"/>
                </a:solidFill>
                <a:latin typeface="Leelawadee" pitchFamily="34" charset="-34"/>
                <a:cs typeface="Leelawadee" pitchFamily="34" charset="-34"/>
              </a:rPr>
              <a:t>6</a:t>
            </a:r>
            <a:endParaRPr kumimoji="1" lang="en-US" sz="4000" b="1" dirty="0" smtClean="0">
              <a:solidFill>
                <a:srgbClr val="000099"/>
              </a:solidFill>
              <a:latin typeface="Leelawadee" pitchFamily="34" charset="-34"/>
              <a:cs typeface="Leelawadee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09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725806" y="1504950"/>
            <a:ext cx="4598794" cy="2563791"/>
            <a:chOff x="185266" y="1660409"/>
            <a:chExt cx="3501398" cy="195200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665814" y="2328547"/>
              <a:ext cx="0" cy="1032472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31250" y="3340513"/>
              <a:ext cx="1345442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 flipV="1">
              <a:off x="2110496" y="1869616"/>
              <a:ext cx="441509" cy="84801"/>
            </a:xfrm>
            <a:custGeom>
              <a:avLst/>
              <a:gdLst>
                <a:gd name="connsiteX0" fmla="*/ 0 w 4425950"/>
                <a:gd name="connsiteY0" fmla="*/ 419100 h 857250"/>
                <a:gd name="connsiteX1" fmla="*/ 628650 w 4425950"/>
                <a:gd name="connsiteY1" fmla="*/ 419100 h 857250"/>
                <a:gd name="connsiteX2" fmla="*/ 762000 w 4425950"/>
                <a:gd name="connsiteY2" fmla="*/ 63500 h 857250"/>
                <a:gd name="connsiteX3" fmla="*/ 958850 w 4425950"/>
                <a:gd name="connsiteY3" fmla="*/ 844550 h 857250"/>
                <a:gd name="connsiteX4" fmla="*/ 1168400 w 4425950"/>
                <a:gd name="connsiteY4" fmla="*/ 12700 h 857250"/>
                <a:gd name="connsiteX5" fmla="*/ 1371600 w 4425950"/>
                <a:gd name="connsiteY5" fmla="*/ 844550 h 857250"/>
                <a:gd name="connsiteX6" fmla="*/ 1568450 w 4425950"/>
                <a:gd name="connsiteY6" fmla="*/ 31750 h 857250"/>
                <a:gd name="connsiteX7" fmla="*/ 1778000 w 4425950"/>
                <a:gd name="connsiteY7" fmla="*/ 838200 h 857250"/>
                <a:gd name="connsiteX8" fmla="*/ 1968500 w 4425950"/>
                <a:gd name="connsiteY8" fmla="*/ 12700 h 857250"/>
                <a:gd name="connsiteX9" fmla="*/ 2171700 w 4425950"/>
                <a:gd name="connsiteY9" fmla="*/ 844550 h 857250"/>
                <a:gd name="connsiteX10" fmla="*/ 2381250 w 4425950"/>
                <a:gd name="connsiteY10" fmla="*/ 12700 h 857250"/>
                <a:gd name="connsiteX11" fmla="*/ 2590800 w 4425950"/>
                <a:gd name="connsiteY11" fmla="*/ 850900 h 857250"/>
                <a:gd name="connsiteX12" fmla="*/ 2781300 w 4425950"/>
                <a:gd name="connsiteY12" fmla="*/ 0 h 857250"/>
                <a:gd name="connsiteX13" fmla="*/ 2990850 w 4425950"/>
                <a:gd name="connsiteY13" fmla="*/ 850900 h 857250"/>
                <a:gd name="connsiteX14" fmla="*/ 3181350 w 4425950"/>
                <a:gd name="connsiteY14" fmla="*/ 12700 h 857250"/>
                <a:gd name="connsiteX15" fmla="*/ 3390900 w 4425950"/>
                <a:gd name="connsiteY15" fmla="*/ 844550 h 857250"/>
                <a:gd name="connsiteX16" fmla="*/ 3600450 w 4425950"/>
                <a:gd name="connsiteY16" fmla="*/ 25400 h 857250"/>
                <a:gd name="connsiteX17" fmla="*/ 3778250 w 4425950"/>
                <a:gd name="connsiteY17" fmla="*/ 857250 h 857250"/>
                <a:gd name="connsiteX18" fmla="*/ 3892550 w 4425950"/>
                <a:gd name="connsiteY18" fmla="*/ 419100 h 857250"/>
                <a:gd name="connsiteX19" fmla="*/ 4425950 w 4425950"/>
                <a:gd name="connsiteY19" fmla="*/ 419100 h 857250"/>
                <a:gd name="connsiteX0" fmla="*/ 0 w 3892549"/>
                <a:gd name="connsiteY0" fmla="*/ 419100 h 857250"/>
                <a:gd name="connsiteX1" fmla="*/ 628650 w 3892549"/>
                <a:gd name="connsiteY1" fmla="*/ 419100 h 857250"/>
                <a:gd name="connsiteX2" fmla="*/ 762000 w 3892549"/>
                <a:gd name="connsiteY2" fmla="*/ 63500 h 857250"/>
                <a:gd name="connsiteX3" fmla="*/ 958850 w 3892549"/>
                <a:gd name="connsiteY3" fmla="*/ 844550 h 857250"/>
                <a:gd name="connsiteX4" fmla="*/ 1168400 w 3892549"/>
                <a:gd name="connsiteY4" fmla="*/ 12700 h 857250"/>
                <a:gd name="connsiteX5" fmla="*/ 1371600 w 3892549"/>
                <a:gd name="connsiteY5" fmla="*/ 844550 h 857250"/>
                <a:gd name="connsiteX6" fmla="*/ 1568450 w 3892549"/>
                <a:gd name="connsiteY6" fmla="*/ 31750 h 857250"/>
                <a:gd name="connsiteX7" fmla="*/ 1778000 w 3892549"/>
                <a:gd name="connsiteY7" fmla="*/ 838200 h 857250"/>
                <a:gd name="connsiteX8" fmla="*/ 1968500 w 3892549"/>
                <a:gd name="connsiteY8" fmla="*/ 12700 h 857250"/>
                <a:gd name="connsiteX9" fmla="*/ 2171700 w 3892549"/>
                <a:gd name="connsiteY9" fmla="*/ 844550 h 857250"/>
                <a:gd name="connsiteX10" fmla="*/ 2381250 w 3892549"/>
                <a:gd name="connsiteY10" fmla="*/ 12700 h 857250"/>
                <a:gd name="connsiteX11" fmla="*/ 2590800 w 3892549"/>
                <a:gd name="connsiteY11" fmla="*/ 850900 h 857250"/>
                <a:gd name="connsiteX12" fmla="*/ 2781300 w 3892549"/>
                <a:gd name="connsiteY12" fmla="*/ 0 h 857250"/>
                <a:gd name="connsiteX13" fmla="*/ 2990850 w 3892549"/>
                <a:gd name="connsiteY13" fmla="*/ 850900 h 857250"/>
                <a:gd name="connsiteX14" fmla="*/ 3181350 w 3892549"/>
                <a:gd name="connsiteY14" fmla="*/ 12700 h 857250"/>
                <a:gd name="connsiteX15" fmla="*/ 3390900 w 3892549"/>
                <a:gd name="connsiteY15" fmla="*/ 844550 h 857250"/>
                <a:gd name="connsiteX16" fmla="*/ 3600450 w 3892549"/>
                <a:gd name="connsiteY16" fmla="*/ 25400 h 857250"/>
                <a:gd name="connsiteX17" fmla="*/ 3778250 w 3892549"/>
                <a:gd name="connsiteY17" fmla="*/ 857250 h 857250"/>
                <a:gd name="connsiteX18" fmla="*/ 3892550 w 3892549"/>
                <a:gd name="connsiteY18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3 w 3263902"/>
                <a:gd name="connsiteY17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2 w 3263902"/>
                <a:gd name="connsiteY17" fmla="*/ 346879 h 857250"/>
                <a:gd name="connsiteX0" fmla="*/ 3 w 3281607"/>
                <a:gd name="connsiteY0" fmla="*/ 419100 h 857250"/>
                <a:gd name="connsiteX1" fmla="*/ 133353 w 3281607"/>
                <a:gd name="connsiteY1" fmla="*/ 63500 h 857250"/>
                <a:gd name="connsiteX2" fmla="*/ 330203 w 3281607"/>
                <a:gd name="connsiteY2" fmla="*/ 844550 h 857250"/>
                <a:gd name="connsiteX3" fmla="*/ 539753 w 3281607"/>
                <a:gd name="connsiteY3" fmla="*/ 12700 h 857250"/>
                <a:gd name="connsiteX4" fmla="*/ 742953 w 3281607"/>
                <a:gd name="connsiteY4" fmla="*/ 844550 h 857250"/>
                <a:gd name="connsiteX5" fmla="*/ 939803 w 3281607"/>
                <a:gd name="connsiteY5" fmla="*/ 31750 h 857250"/>
                <a:gd name="connsiteX6" fmla="*/ 1149353 w 3281607"/>
                <a:gd name="connsiteY6" fmla="*/ 838200 h 857250"/>
                <a:gd name="connsiteX7" fmla="*/ 1339853 w 3281607"/>
                <a:gd name="connsiteY7" fmla="*/ 12700 h 857250"/>
                <a:gd name="connsiteX8" fmla="*/ 1543053 w 3281607"/>
                <a:gd name="connsiteY8" fmla="*/ 844550 h 857250"/>
                <a:gd name="connsiteX9" fmla="*/ 1752603 w 3281607"/>
                <a:gd name="connsiteY9" fmla="*/ 12700 h 857250"/>
                <a:gd name="connsiteX10" fmla="*/ 1962153 w 3281607"/>
                <a:gd name="connsiteY10" fmla="*/ 850900 h 857250"/>
                <a:gd name="connsiteX11" fmla="*/ 2152653 w 3281607"/>
                <a:gd name="connsiteY11" fmla="*/ 0 h 857250"/>
                <a:gd name="connsiteX12" fmla="*/ 2362203 w 3281607"/>
                <a:gd name="connsiteY12" fmla="*/ 850900 h 857250"/>
                <a:gd name="connsiteX13" fmla="*/ 2552703 w 3281607"/>
                <a:gd name="connsiteY13" fmla="*/ 12700 h 857250"/>
                <a:gd name="connsiteX14" fmla="*/ 2762253 w 3281607"/>
                <a:gd name="connsiteY14" fmla="*/ 844550 h 857250"/>
                <a:gd name="connsiteX15" fmla="*/ 2971803 w 3281607"/>
                <a:gd name="connsiteY15" fmla="*/ 25400 h 857250"/>
                <a:gd name="connsiteX16" fmla="*/ 3149603 w 3281607"/>
                <a:gd name="connsiteY16" fmla="*/ 857250 h 857250"/>
                <a:gd name="connsiteX17" fmla="*/ 3281607 w 3281607"/>
                <a:gd name="connsiteY17" fmla="*/ 202452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81607" h="857250">
                  <a:moveTo>
                    <a:pt x="3" y="419100"/>
                  </a:moveTo>
                  <a:lnTo>
                    <a:pt x="133353" y="63500"/>
                  </a:lnTo>
                  <a:lnTo>
                    <a:pt x="330203" y="844550"/>
                  </a:lnTo>
                  <a:lnTo>
                    <a:pt x="539753" y="12700"/>
                  </a:lnTo>
                  <a:lnTo>
                    <a:pt x="742953" y="844550"/>
                  </a:lnTo>
                  <a:lnTo>
                    <a:pt x="939803" y="31750"/>
                  </a:lnTo>
                  <a:lnTo>
                    <a:pt x="1149353" y="838200"/>
                  </a:lnTo>
                  <a:lnTo>
                    <a:pt x="1339853" y="12700"/>
                  </a:lnTo>
                  <a:lnTo>
                    <a:pt x="1543053" y="844550"/>
                  </a:lnTo>
                  <a:lnTo>
                    <a:pt x="1752603" y="12700"/>
                  </a:lnTo>
                  <a:lnTo>
                    <a:pt x="1962153" y="850900"/>
                  </a:lnTo>
                  <a:lnTo>
                    <a:pt x="2152653" y="0"/>
                  </a:lnTo>
                  <a:lnTo>
                    <a:pt x="2362203" y="850900"/>
                  </a:lnTo>
                  <a:lnTo>
                    <a:pt x="2552703" y="12700"/>
                  </a:lnTo>
                  <a:lnTo>
                    <a:pt x="2762253" y="844550"/>
                  </a:lnTo>
                  <a:lnTo>
                    <a:pt x="2971803" y="25400"/>
                  </a:lnTo>
                  <a:lnTo>
                    <a:pt x="3149603" y="857250"/>
                  </a:lnTo>
                  <a:lnTo>
                    <a:pt x="3281607" y="202452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504782" y="1804398"/>
              <a:ext cx="221282" cy="236604"/>
              <a:chOff x="2870355" y="2501836"/>
              <a:chExt cx="221282" cy="236604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870355" y="2517158"/>
                <a:ext cx="221282" cy="2212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888287" y="2501836"/>
                <a:ext cx="179735" cy="234333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marL="342900" indent="-342900" algn="ctr"/>
                <a:r>
                  <a:rPr lang="en-US" sz="1400" b="1" dirty="0" smtClean="0">
                    <a:solidFill>
                      <a:srgbClr val="0B00EA"/>
                    </a:solidFill>
                    <a:latin typeface="Tw Cen MT" pitchFamily="34" charset="0"/>
                  </a:rPr>
                  <a:t>A</a:t>
                </a:r>
                <a:endParaRPr lang="en-US" sz="1400" b="1" baseline="-25000" dirty="0">
                  <a:solidFill>
                    <a:srgbClr val="0B00EA"/>
                  </a:solidFill>
                  <a:latin typeface="Tw Cen MT" pitchFamily="34" charset="0"/>
                </a:endParaRPr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>
              <a:off x="3665814" y="2800862"/>
              <a:ext cx="0" cy="92494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543664" y="2330952"/>
              <a:ext cx="1143000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615481" y="3340513"/>
              <a:ext cx="640080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543664" y="1921983"/>
              <a:ext cx="401103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543664" y="2755420"/>
              <a:ext cx="401103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924590" y="1912419"/>
              <a:ext cx="403987" cy="421833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928217" y="2333668"/>
              <a:ext cx="400771" cy="427245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714496" y="2755420"/>
              <a:ext cx="401103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714496" y="2318651"/>
              <a:ext cx="401103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714496" y="1921983"/>
              <a:ext cx="401103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87971" y="2334252"/>
              <a:ext cx="1008851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97003" y="2313096"/>
              <a:ext cx="0" cy="1045655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247768" y="2747910"/>
              <a:ext cx="249054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247768" y="1920015"/>
              <a:ext cx="249054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flipH="1">
              <a:off x="862349" y="1910606"/>
              <a:ext cx="405142" cy="847285"/>
              <a:chOff x="3071483" y="2082348"/>
              <a:chExt cx="405142" cy="847285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3071483" y="2082348"/>
                <a:ext cx="393572" cy="427782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072088" y="2502694"/>
                <a:ext cx="404537" cy="426939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493004" y="2192600"/>
              <a:ext cx="221282" cy="236604"/>
              <a:chOff x="2870355" y="2501836"/>
              <a:chExt cx="221282" cy="23660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870355" y="2517158"/>
                <a:ext cx="221282" cy="2212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890540" y="2501836"/>
                <a:ext cx="179735" cy="234333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marL="342900" indent="-342900" algn="ctr"/>
                <a:r>
                  <a:rPr lang="en-US" sz="1400" b="1" dirty="0" smtClean="0">
                    <a:solidFill>
                      <a:srgbClr val="0B00EA"/>
                    </a:solidFill>
                    <a:latin typeface="Tw Cen MT" pitchFamily="34" charset="0"/>
                  </a:rPr>
                  <a:t>A</a:t>
                </a:r>
                <a:endParaRPr lang="en-US" sz="1400" b="1" baseline="-25000" dirty="0">
                  <a:solidFill>
                    <a:srgbClr val="0B00EA"/>
                  </a:solidFill>
                  <a:latin typeface="Tw Cen MT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505488" y="2620993"/>
              <a:ext cx="221282" cy="236604"/>
              <a:chOff x="2870355" y="2501836"/>
              <a:chExt cx="221282" cy="236604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2870355" y="2517158"/>
                <a:ext cx="221282" cy="2212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887581" y="2501836"/>
                <a:ext cx="179735" cy="234333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marL="342900" indent="-342900" algn="ctr"/>
                <a:r>
                  <a:rPr lang="en-US" sz="1400" b="1" dirty="0" smtClean="0">
                    <a:solidFill>
                      <a:srgbClr val="0B00EA"/>
                    </a:solidFill>
                    <a:latin typeface="Tw Cen MT" pitchFamily="34" charset="0"/>
                  </a:rPr>
                  <a:t>A</a:t>
                </a:r>
                <a:endParaRPr lang="en-US" sz="1400" b="1" baseline="-25000" dirty="0">
                  <a:solidFill>
                    <a:srgbClr val="0B00EA"/>
                  </a:solidFill>
                  <a:latin typeface="Tw Cen MT" pitchFamily="34" charset="0"/>
                </a:endParaRPr>
              </a:p>
            </p:txBody>
          </p:sp>
        </p:grpSp>
        <p:sp>
          <p:nvSpPr>
            <p:cNvPr id="34" name="Freeform 33"/>
            <p:cNvSpPr/>
            <p:nvPr/>
          </p:nvSpPr>
          <p:spPr>
            <a:xfrm flipV="1">
              <a:off x="2110496" y="2272049"/>
              <a:ext cx="441509" cy="84801"/>
            </a:xfrm>
            <a:custGeom>
              <a:avLst/>
              <a:gdLst>
                <a:gd name="connsiteX0" fmla="*/ 0 w 4425950"/>
                <a:gd name="connsiteY0" fmla="*/ 419100 h 857250"/>
                <a:gd name="connsiteX1" fmla="*/ 628650 w 4425950"/>
                <a:gd name="connsiteY1" fmla="*/ 419100 h 857250"/>
                <a:gd name="connsiteX2" fmla="*/ 762000 w 4425950"/>
                <a:gd name="connsiteY2" fmla="*/ 63500 h 857250"/>
                <a:gd name="connsiteX3" fmla="*/ 958850 w 4425950"/>
                <a:gd name="connsiteY3" fmla="*/ 844550 h 857250"/>
                <a:gd name="connsiteX4" fmla="*/ 1168400 w 4425950"/>
                <a:gd name="connsiteY4" fmla="*/ 12700 h 857250"/>
                <a:gd name="connsiteX5" fmla="*/ 1371600 w 4425950"/>
                <a:gd name="connsiteY5" fmla="*/ 844550 h 857250"/>
                <a:gd name="connsiteX6" fmla="*/ 1568450 w 4425950"/>
                <a:gd name="connsiteY6" fmla="*/ 31750 h 857250"/>
                <a:gd name="connsiteX7" fmla="*/ 1778000 w 4425950"/>
                <a:gd name="connsiteY7" fmla="*/ 838200 h 857250"/>
                <a:gd name="connsiteX8" fmla="*/ 1968500 w 4425950"/>
                <a:gd name="connsiteY8" fmla="*/ 12700 h 857250"/>
                <a:gd name="connsiteX9" fmla="*/ 2171700 w 4425950"/>
                <a:gd name="connsiteY9" fmla="*/ 844550 h 857250"/>
                <a:gd name="connsiteX10" fmla="*/ 2381250 w 4425950"/>
                <a:gd name="connsiteY10" fmla="*/ 12700 h 857250"/>
                <a:gd name="connsiteX11" fmla="*/ 2590800 w 4425950"/>
                <a:gd name="connsiteY11" fmla="*/ 850900 h 857250"/>
                <a:gd name="connsiteX12" fmla="*/ 2781300 w 4425950"/>
                <a:gd name="connsiteY12" fmla="*/ 0 h 857250"/>
                <a:gd name="connsiteX13" fmla="*/ 2990850 w 4425950"/>
                <a:gd name="connsiteY13" fmla="*/ 850900 h 857250"/>
                <a:gd name="connsiteX14" fmla="*/ 3181350 w 4425950"/>
                <a:gd name="connsiteY14" fmla="*/ 12700 h 857250"/>
                <a:gd name="connsiteX15" fmla="*/ 3390900 w 4425950"/>
                <a:gd name="connsiteY15" fmla="*/ 844550 h 857250"/>
                <a:gd name="connsiteX16" fmla="*/ 3600450 w 4425950"/>
                <a:gd name="connsiteY16" fmla="*/ 25400 h 857250"/>
                <a:gd name="connsiteX17" fmla="*/ 3778250 w 4425950"/>
                <a:gd name="connsiteY17" fmla="*/ 857250 h 857250"/>
                <a:gd name="connsiteX18" fmla="*/ 3892550 w 4425950"/>
                <a:gd name="connsiteY18" fmla="*/ 419100 h 857250"/>
                <a:gd name="connsiteX19" fmla="*/ 4425950 w 4425950"/>
                <a:gd name="connsiteY19" fmla="*/ 419100 h 857250"/>
                <a:gd name="connsiteX0" fmla="*/ 0 w 3892549"/>
                <a:gd name="connsiteY0" fmla="*/ 419100 h 857250"/>
                <a:gd name="connsiteX1" fmla="*/ 628650 w 3892549"/>
                <a:gd name="connsiteY1" fmla="*/ 419100 h 857250"/>
                <a:gd name="connsiteX2" fmla="*/ 762000 w 3892549"/>
                <a:gd name="connsiteY2" fmla="*/ 63500 h 857250"/>
                <a:gd name="connsiteX3" fmla="*/ 958850 w 3892549"/>
                <a:gd name="connsiteY3" fmla="*/ 844550 h 857250"/>
                <a:gd name="connsiteX4" fmla="*/ 1168400 w 3892549"/>
                <a:gd name="connsiteY4" fmla="*/ 12700 h 857250"/>
                <a:gd name="connsiteX5" fmla="*/ 1371600 w 3892549"/>
                <a:gd name="connsiteY5" fmla="*/ 844550 h 857250"/>
                <a:gd name="connsiteX6" fmla="*/ 1568450 w 3892549"/>
                <a:gd name="connsiteY6" fmla="*/ 31750 h 857250"/>
                <a:gd name="connsiteX7" fmla="*/ 1778000 w 3892549"/>
                <a:gd name="connsiteY7" fmla="*/ 838200 h 857250"/>
                <a:gd name="connsiteX8" fmla="*/ 1968500 w 3892549"/>
                <a:gd name="connsiteY8" fmla="*/ 12700 h 857250"/>
                <a:gd name="connsiteX9" fmla="*/ 2171700 w 3892549"/>
                <a:gd name="connsiteY9" fmla="*/ 844550 h 857250"/>
                <a:gd name="connsiteX10" fmla="*/ 2381250 w 3892549"/>
                <a:gd name="connsiteY10" fmla="*/ 12700 h 857250"/>
                <a:gd name="connsiteX11" fmla="*/ 2590800 w 3892549"/>
                <a:gd name="connsiteY11" fmla="*/ 850900 h 857250"/>
                <a:gd name="connsiteX12" fmla="*/ 2781300 w 3892549"/>
                <a:gd name="connsiteY12" fmla="*/ 0 h 857250"/>
                <a:gd name="connsiteX13" fmla="*/ 2990850 w 3892549"/>
                <a:gd name="connsiteY13" fmla="*/ 850900 h 857250"/>
                <a:gd name="connsiteX14" fmla="*/ 3181350 w 3892549"/>
                <a:gd name="connsiteY14" fmla="*/ 12700 h 857250"/>
                <a:gd name="connsiteX15" fmla="*/ 3390900 w 3892549"/>
                <a:gd name="connsiteY15" fmla="*/ 844550 h 857250"/>
                <a:gd name="connsiteX16" fmla="*/ 3600450 w 3892549"/>
                <a:gd name="connsiteY16" fmla="*/ 25400 h 857250"/>
                <a:gd name="connsiteX17" fmla="*/ 3778250 w 3892549"/>
                <a:gd name="connsiteY17" fmla="*/ 857250 h 857250"/>
                <a:gd name="connsiteX18" fmla="*/ 3892550 w 3892549"/>
                <a:gd name="connsiteY18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3 w 3263902"/>
                <a:gd name="connsiteY17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2 w 3263902"/>
                <a:gd name="connsiteY17" fmla="*/ 346879 h 857250"/>
                <a:gd name="connsiteX0" fmla="*/ 3 w 3281607"/>
                <a:gd name="connsiteY0" fmla="*/ 419100 h 857250"/>
                <a:gd name="connsiteX1" fmla="*/ 133353 w 3281607"/>
                <a:gd name="connsiteY1" fmla="*/ 63500 h 857250"/>
                <a:gd name="connsiteX2" fmla="*/ 330203 w 3281607"/>
                <a:gd name="connsiteY2" fmla="*/ 844550 h 857250"/>
                <a:gd name="connsiteX3" fmla="*/ 539753 w 3281607"/>
                <a:gd name="connsiteY3" fmla="*/ 12700 h 857250"/>
                <a:gd name="connsiteX4" fmla="*/ 742953 w 3281607"/>
                <a:gd name="connsiteY4" fmla="*/ 844550 h 857250"/>
                <a:gd name="connsiteX5" fmla="*/ 939803 w 3281607"/>
                <a:gd name="connsiteY5" fmla="*/ 31750 h 857250"/>
                <a:gd name="connsiteX6" fmla="*/ 1149353 w 3281607"/>
                <a:gd name="connsiteY6" fmla="*/ 838200 h 857250"/>
                <a:gd name="connsiteX7" fmla="*/ 1339853 w 3281607"/>
                <a:gd name="connsiteY7" fmla="*/ 12700 h 857250"/>
                <a:gd name="connsiteX8" fmla="*/ 1543053 w 3281607"/>
                <a:gd name="connsiteY8" fmla="*/ 844550 h 857250"/>
                <a:gd name="connsiteX9" fmla="*/ 1752603 w 3281607"/>
                <a:gd name="connsiteY9" fmla="*/ 12700 h 857250"/>
                <a:gd name="connsiteX10" fmla="*/ 1962153 w 3281607"/>
                <a:gd name="connsiteY10" fmla="*/ 850900 h 857250"/>
                <a:gd name="connsiteX11" fmla="*/ 2152653 w 3281607"/>
                <a:gd name="connsiteY11" fmla="*/ 0 h 857250"/>
                <a:gd name="connsiteX12" fmla="*/ 2362203 w 3281607"/>
                <a:gd name="connsiteY12" fmla="*/ 850900 h 857250"/>
                <a:gd name="connsiteX13" fmla="*/ 2552703 w 3281607"/>
                <a:gd name="connsiteY13" fmla="*/ 12700 h 857250"/>
                <a:gd name="connsiteX14" fmla="*/ 2762253 w 3281607"/>
                <a:gd name="connsiteY14" fmla="*/ 844550 h 857250"/>
                <a:gd name="connsiteX15" fmla="*/ 2971803 w 3281607"/>
                <a:gd name="connsiteY15" fmla="*/ 25400 h 857250"/>
                <a:gd name="connsiteX16" fmla="*/ 3149603 w 3281607"/>
                <a:gd name="connsiteY16" fmla="*/ 857250 h 857250"/>
                <a:gd name="connsiteX17" fmla="*/ 3281607 w 3281607"/>
                <a:gd name="connsiteY17" fmla="*/ 202452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81607" h="857250">
                  <a:moveTo>
                    <a:pt x="3" y="419100"/>
                  </a:moveTo>
                  <a:lnTo>
                    <a:pt x="133353" y="63500"/>
                  </a:lnTo>
                  <a:lnTo>
                    <a:pt x="330203" y="844550"/>
                  </a:lnTo>
                  <a:lnTo>
                    <a:pt x="539753" y="12700"/>
                  </a:lnTo>
                  <a:lnTo>
                    <a:pt x="742953" y="844550"/>
                  </a:lnTo>
                  <a:lnTo>
                    <a:pt x="939803" y="31750"/>
                  </a:lnTo>
                  <a:lnTo>
                    <a:pt x="1149353" y="838200"/>
                  </a:lnTo>
                  <a:lnTo>
                    <a:pt x="1339853" y="12700"/>
                  </a:lnTo>
                  <a:lnTo>
                    <a:pt x="1543053" y="844550"/>
                  </a:lnTo>
                  <a:lnTo>
                    <a:pt x="1752603" y="12700"/>
                  </a:lnTo>
                  <a:lnTo>
                    <a:pt x="1962153" y="850900"/>
                  </a:lnTo>
                  <a:lnTo>
                    <a:pt x="2152653" y="0"/>
                  </a:lnTo>
                  <a:lnTo>
                    <a:pt x="2362203" y="850900"/>
                  </a:lnTo>
                  <a:lnTo>
                    <a:pt x="2552703" y="12700"/>
                  </a:lnTo>
                  <a:lnTo>
                    <a:pt x="2762253" y="844550"/>
                  </a:lnTo>
                  <a:lnTo>
                    <a:pt x="2971803" y="25400"/>
                  </a:lnTo>
                  <a:lnTo>
                    <a:pt x="3149603" y="857250"/>
                  </a:lnTo>
                  <a:lnTo>
                    <a:pt x="3281607" y="202452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flipV="1">
              <a:off x="2115259" y="2701919"/>
              <a:ext cx="441509" cy="84801"/>
            </a:xfrm>
            <a:custGeom>
              <a:avLst/>
              <a:gdLst>
                <a:gd name="connsiteX0" fmla="*/ 0 w 4425950"/>
                <a:gd name="connsiteY0" fmla="*/ 419100 h 857250"/>
                <a:gd name="connsiteX1" fmla="*/ 628650 w 4425950"/>
                <a:gd name="connsiteY1" fmla="*/ 419100 h 857250"/>
                <a:gd name="connsiteX2" fmla="*/ 762000 w 4425950"/>
                <a:gd name="connsiteY2" fmla="*/ 63500 h 857250"/>
                <a:gd name="connsiteX3" fmla="*/ 958850 w 4425950"/>
                <a:gd name="connsiteY3" fmla="*/ 844550 h 857250"/>
                <a:gd name="connsiteX4" fmla="*/ 1168400 w 4425950"/>
                <a:gd name="connsiteY4" fmla="*/ 12700 h 857250"/>
                <a:gd name="connsiteX5" fmla="*/ 1371600 w 4425950"/>
                <a:gd name="connsiteY5" fmla="*/ 844550 h 857250"/>
                <a:gd name="connsiteX6" fmla="*/ 1568450 w 4425950"/>
                <a:gd name="connsiteY6" fmla="*/ 31750 h 857250"/>
                <a:gd name="connsiteX7" fmla="*/ 1778000 w 4425950"/>
                <a:gd name="connsiteY7" fmla="*/ 838200 h 857250"/>
                <a:gd name="connsiteX8" fmla="*/ 1968500 w 4425950"/>
                <a:gd name="connsiteY8" fmla="*/ 12700 h 857250"/>
                <a:gd name="connsiteX9" fmla="*/ 2171700 w 4425950"/>
                <a:gd name="connsiteY9" fmla="*/ 844550 h 857250"/>
                <a:gd name="connsiteX10" fmla="*/ 2381250 w 4425950"/>
                <a:gd name="connsiteY10" fmla="*/ 12700 h 857250"/>
                <a:gd name="connsiteX11" fmla="*/ 2590800 w 4425950"/>
                <a:gd name="connsiteY11" fmla="*/ 850900 h 857250"/>
                <a:gd name="connsiteX12" fmla="*/ 2781300 w 4425950"/>
                <a:gd name="connsiteY12" fmla="*/ 0 h 857250"/>
                <a:gd name="connsiteX13" fmla="*/ 2990850 w 4425950"/>
                <a:gd name="connsiteY13" fmla="*/ 850900 h 857250"/>
                <a:gd name="connsiteX14" fmla="*/ 3181350 w 4425950"/>
                <a:gd name="connsiteY14" fmla="*/ 12700 h 857250"/>
                <a:gd name="connsiteX15" fmla="*/ 3390900 w 4425950"/>
                <a:gd name="connsiteY15" fmla="*/ 844550 h 857250"/>
                <a:gd name="connsiteX16" fmla="*/ 3600450 w 4425950"/>
                <a:gd name="connsiteY16" fmla="*/ 25400 h 857250"/>
                <a:gd name="connsiteX17" fmla="*/ 3778250 w 4425950"/>
                <a:gd name="connsiteY17" fmla="*/ 857250 h 857250"/>
                <a:gd name="connsiteX18" fmla="*/ 3892550 w 4425950"/>
                <a:gd name="connsiteY18" fmla="*/ 419100 h 857250"/>
                <a:gd name="connsiteX19" fmla="*/ 4425950 w 4425950"/>
                <a:gd name="connsiteY19" fmla="*/ 419100 h 857250"/>
                <a:gd name="connsiteX0" fmla="*/ 0 w 3892549"/>
                <a:gd name="connsiteY0" fmla="*/ 419100 h 857250"/>
                <a:gd name="connsiteX1" fmla="*/ 628650 w 3892549"/>
                <a:gd name="connsiteY1" fmla="*/ 419100 h 857250"/>
                <a:gd name="connsiteX2" fmla="*/ 762000 w 3892549"/>
                <a:gd name="connsiteY2" fmla="*/ 63500 h 857250"/>
                <a:gd name="connsiteX3" fmla="*/ 958850 w 3892549"/>
                <a:gd name="connsiteY3" fmla="*/ 844550 h 857250"/>
                <a:gd name="connsiteX4" fmla="*/ 1168400 w 3892549"/>
                <a:gd name="connsiteY4" fmla="*/ 12700 h 857250"/>
                <a:gd name="connsiteX5" fmla="*/ 1371600 w 3892549"/>
                <a:gd name="connsiteY5" fmla="*/ 844550 h 857250"/>
                <a:gd name="connsiteX6" fmla="*/ 1568450 w 3892549"/>
                <a:gd name="connsiteY6" fmla="*/ 31750 h 857250"/>
                <a:gd name="connsiteX7" fmla="*/ 1778000 w 3892549"/>
                <a:gd name="connsiteY7" fmla="*/ 838200 h 857250"/>
                <a:gd name="connsiteX8" fmla="*/ 1968500 w 3892549"/>
                <a:gd name="connsiteY8" fmla="*/ 12700 h 857250"/>
                <a:gd name="connsiteX9" fmla="*/ 2171700 w 3892549"/>
                <a:gd name="connsiteY9" fmla="*/ 844550 h 857250"/>
                <a:gd name="connsiteX10" fmla="*/ 2381250 w 3892549"/>
                <a:gd name="connsiteY10" fmla="*/ 12700 h 857250"/>
                <a:gd name="connsiteX11" fmla="*/ 2590800 w 3892549"/>
                <a:gd name="connsiteY11" fmla="*/ 850900 h 857250"/>
                <a:gd name="connsiteX12" fmla="*/ 2781300 w 3892549"/>
                <a:gd name="connsiteY12" fmla="*/ 0 h 857250"/>
                <a:gd name="connsiteX13" fmla="*/ 2990850 w 3892549"/>
                <a:gd name="connsiteY13" fmla="*/ 850900 h 857250"/>
                <a:gd name="connsiteX14" fmla="*/ 3181350 w 3892549"/>
                <a:gd name="connsiteY14" fmla="*/ 12700 h 857250"/>
                <a:gd name="connsiteX15" fmla="*/ 3390900 w 3892549"/>
                <a:gd name="connsiteY15" fmla="*/ 844550 h 857250"/>
                <a:gd name="connsiteX16" fmla="*/ 3600450 w 3892549"/>
                <a:gd name="connsiteY16" fmla="*/ 25400 h 857250"/>
                <a:gd name="connsiteX17" fmla="*/ 3778250 w 3892549"/>
                <a:gd name="connsiteY17" fmla="*/ 857250 h 857250"/>
                <a:gd name="connsiteX18" fmla="*/ 3892550 w 3892549"/>
                <a:gd name="connsiteY18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3 w 3263902"/>
                <a:gd name="connsiteY17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2 w 3263902"/>
                <a:gd name="connsiteY17" fmla="*/ 346879 h 857250"/>
                <a:gd name="connsiteX0" fmla="*/ 3 w 3281607"/>
                <a:gd name="connsiteY0" fmla="*/ 419100 h 857250"/>
                <a:gd name="connsiteX1" fmla="*/ 133353 w 3281607"/>
                <a:gd name="connsiteY1" fmla="*/ 63500 h 857250"/>
                <a:gd name="connsiteX2" fmla="*/ 330203 w 3281607"/>
                <a:gd name="connsiteY2" fmla="*/ 844550 h 857250"/>
                <a:gd name="connsiteX3" fmla="*/ 539753 w 3281607"/>
                <a:gd name="connsiteY3" fmla="*/ 12700 h 857250"/>
                <a:gd name="connsiteX4" fmla="*/ 742953 w 3281607"/>
                <a:gd name="connsiteY4" fmla="*/ 844550 h 857250"/>
                <a:gd name="connsiteX5" fmla="*/ 939803 w 3281607"/>
                <a:gd name="connsiteY5" fmla="*/ 31750 h 857250"/>
                <a:gd name="connsiteX6" fmla="*/ 1149353 w 3281607"/>
                <a:gd name="connsiteY6" fmla="*/ 838200 h 857250"/>
                <a:gd name="connsiteX7" fmla="*/ 1339853 w 3281607"/>
                <a:gd name="connsiteY7" fmla="*/ 12700 h 857250"/>
                <a:gd name="connsiteX8" fmla="*/ 1543053 w 3281607"/>
                <a:gd name="connsiteY8" fmla="*/ 844550 h 857250"/>
                <a:gd name="connsiteX9" fmla="*/ 1752603 w 3281607"/>
                <a:gd name="connsiteY9" fmla="*/ 12700 h 857250"/>
                <a:gd name="connsiteX10" fmla="*/ 1962153 w 3281607"/>
                <a:gd name="connsiteY10" fmla="*/ 850900 h 857250"/>
                <a:gd name="connsiteX11" fmla="*/ 2152653 w 3281607"/>
                <a:gd name="connsiteY11" fmla="*/ 0 h 857250"/>
                <a:gd name="connsiteX12" fmla="*/ 2362203 w 3281607"/>
                <a:gd name="connsiteY12" fmla="*/ 850900 h 857250"/>
                <a:gd name="connsiteX13" fmla="*/ 2552703 w 3281607"/>
                <a:gd name="connsiteY13" fmla="*/ 12700 h 857250"/>
                <a:gd name="connsiteX14" fmla="*/ 2762253 w 3281607"/>
                <a:gd name="connsiteY14" fmla="*/ 844550 h 857250"/>
                <a:gd name="connsiteX15" fmla="*/ 2971803 w 3281607"/>
                <a:gd name="connsiteY15" fmla="*/ 25400 h 857250"/>
                <a:gd name="connsiteX16" fmla="*/ 3149603 w 3281607"/>
                <a:gd name="connsiteY16" fmla="*/ 857250 h 857250"/>
                <a:gd name="connsiteX17" fmla="*/ 3281607 w 3281607"/>
                <a:gd name="connsiteY17" fmla="*/ 202452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81607" h="857250">
                  <a:moveTo>
                    <a:pt x="3" y="419100"/>
                  </a:moveTo>
                  <a:lnTo>
                    <a:pt x="133353" y="63500"/>
                  </a:lnTo>
                  <a:lnTo>
                    <a:pt x="330203" y="844550"/>
                  </a:lnTo>
                  <a:lnTo>
                    <a:pt x="539753" y="12700"/>
                  </a:lnTo>
                  <a:lnTo>
                    <a:pt x="742953" y="844550"/>
                  </a:lnTo>
                  <a:lnTo>
                    <a:pt x="939803" y="31750"/>
                  </a:lnTo>
                  <a:lnTo>
                    <a:pt x="1149353" y="838200"/>
                  </a:lnTo>
                  <a:lnTo>
                    <a:pt x="1339853" y="12700"/>
                  </a:lnTo>
                  <a:lnTo>
                    <a:pt x="1543053" y="844550"/>
                  </a:lnTo>
                  <a:lnTo>
                    <a:pt x="1752603" y="12700"/>
                  </a:lnTo>
                  <a:lnTo>
                    <a:pt x="1962153" y="850900"/>
                  </a:lnTo>
                  <a:lnTo>
                    <a:pt x="2152653" y="0"/>
                  </a:lnTo>
                  <a:lnTo>
                    <a:pt x="2362203" y="850900"/>
                  </a:lnTo>
                  <a:lnTo>
                    <a:pt x="2552703" y="12700"/>
                  </a:lnTo>
                  <a:lnTo>
                    <a:pt x="2762253" y="844550"/>
                  </a:lnTo>
                  <a:lnTo>
                    <a:pt x="2971803" y="25400"/>
                  </a:lnTo>
                  <a:lnTo>
                    <a:pt x="3149603" y="857250"/>
                  </a:lnTo>
                  <a:lnTo>
                    <a:pt x="3281607" y="202452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91279" y="2729175"/>
              <a:ext cx="221282" cy="236604"/>
              <a:chOff x="2870355" y="2501836"/>
              <a:chExt cx="221282" cy="23660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870355" y="2517158"/>
                <a:ext cx="221282" cy="2212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890648" y="2501836"/>
                <a:ext cx="179735" cy="234333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marL="342900" indent="-342900" algn="ctr"/>
                <a:r>
                  <a:rPr lang="en-US" sz="1400" b="1" dirty="0" smtClean="0">
                    <a:solidFill>
                      <a:srgbClr val="0B00EA"/>
                    </a:solidFill>
                    <a:latin typeface="Tw Cen MT" pitchFamily="34" charset="0"/>
                  </a:rPr>
                  <a:t>A</a:t>
                </a:r>
                <a:endParaRPr lang="en-US" sz="1400" b="1" baseline="-25000" dirty="0">
                  <a:solidFill>
                    <a:srgbClr val="0B00EA"/>
                  </a:solidFill>
                  <a:latin typeface="Tw Cen MT" pitchFamily="34" charset="0"/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228450" y="2469452"/>
              <a:ext cx="286638" cy="234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+</a:t>
              </a:r>
              <a:endParaRPr lang="en-US" sz="14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5004" y="2871989"/>
              <a:ext cx="286638" cy="234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–</a:t>
              </a:r>
              <a:endParaRPr lang="en-US" sz="14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83082" y="1661993"/>
              <a:ext cx="286638" cy="234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+</a:t>
              </a:r>
              <a:endParaRPr lang="en-US" sz="14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75462" y="2065853"/>
              <a:ext cx="286638" cy="234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+</a:t>
              </a:r>
              <a:endParaRPr lang="en-US" sz="14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75462" y="2492573"/>
              <a:ext cx="286638" cy="234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+</a:t>
              </a:r>
              <a:endParaRPr lang="en-US" sz="14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94456" y="1660409"/>
              <a:ext cx="286638" cy="234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–</a:t>
              </a:r>
              <a:endParaRPr lang="en-US" sz="14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79216" y="2079509"/>
              <a:ext cx="286638" cy="234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–</a:t>
              </a:r>
              <a:endParaRPr lang="en-US" sz="14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686836" y="2513849"/>
              <a:ext cx="286638" cy="234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–</a:t>
              </a:r>
              <a:endParaRPr lang="en-US" sz="14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87971" y="3340513"/>
              <a:ext cx="1030856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1506363" y="3287722"/>
              <a:ext cx="117001" cy="115085"/>
              <a:chOff x="1216828" y="3349222"/>
              <a:chExt cx="117001" cy="115085"/>
            </a:xfrm>
          </p:grpSpPr>
          <p:sp>
            <p:nvSpPr>
              <p:cNvPr id="65" name="Right Bracket 64"/>
              <p:cNvSpPr/>
              <p:nvPr/>
            </p:nvSpPr>
            <p:spPr>
              <a:xfrm>
                <a:off x="1304934" y="3349222"/>
                <a:ext cx="28895" cy="115085"/>
              </a:xfrm>
              <a:prstGeom prst="rightBracket">
                <a:avLst>
                  <a:gd name="adj" fmla="val 606101"/>
                </a:avLst>
              </a:prstGeom>
              <a:ln w="3810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ight Bracket 65"/>
              <p:cNvSpPr/>
              <p:nvPr/>
            </p:nvSpPr>
            <p:spPr>
              <a:xfrm flipH="1">
                <a:off x="1216828" y="3349222"/>
                <a:ext cx="28895" cy="115085"/>
              </a:xfrm>
              <a:prstGeom prst="rightBracket">
                <a:avLst>
                  <a:gd name="adj" fmla="val 606101"/>
                </a:avLst>
              </a:prstGeom>
              <a:ln w="3810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/>
              <p:cNvSpPr/>
              <p:nvPr/>
            </p:nvSpPr>
            <p:spPr>
              <a:xfrm>
                <a:off x="1257478" y="3388442"/>
                <a:ext cx="36644" cy="36644"/>
              </a:xfrm>
              <a:prstGeom prst="flowChartConnector">
                <a:avLst/>
              </a:prstGeom>
              <a:solidFill>
                <a:srgbClr val="00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16200000">
              <a:off x="2182774" y="3299738"/>
              <a:ext cx="221285" cy="70885"/>
              <a:chOff x="2489367" y="3385210"/>
              <a:chExt cx="182880" cy="33068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2489367" y="3385210"/>
                <a:ext cx="18288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524031" y="3418278"/>
                <a:ext cx="11355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/>
            <p:cNvSpPr/>
            <p:nvPr/>
          </p:nvSpPr>
          <p:spPr>
            <a:xfrm>
              <a:off x="2000252" y="3106936"/>
              <a:ext cx="286638" cy="234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+</a:t>
              </a:r>
              <a:endParaRPr lang="en-US" sz="14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89175" y="3106936"/>
              <a:ext cx="286638" cy="234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>
                  <a:solidFill>
                    <a:srgbClr val="0B00EA"/>
                  </a:solidFill>
                  <a:latin typeface="Tw Cen MT" pitchFamily="34" charset="0"/>
                </a:rPr>
                <a:t>–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66950" y="3378078"/>
              <a:ext cx="215355" cy="234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K</a:t>
              </a:r>
              <a:endParaRPr lang="en-US" sz="14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82950" y="2353419"/>
              <a:ext cx="215355" cy="234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Q</a:t>
              </a:r>
              <a:endParaRPr lang="en-US" sz="14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7142" y="2338614"/>
              <a:ext cx="215355" cy="234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P</a:t>
              </a:r>
              <a:endParaRPr lang="en-US" sz="14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85266" y="2719213"/>
              <a:ext cx="215355" cy="234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I</a:t>
              </a:r>
              <a:endParaRPr lang="en-US" sz="14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497003" y="2490677"/>
              <a:ext cx="0" cy="92494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V="1">
              <a:off x="1058030" y="3294902"/>
              <a:ext cx="0" cy="92494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6200000" flipV="1">
              <a:off x="3077953" y="3294646"/>
              <a:ext cx="0" cy="92494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2520000" flipV="1">
              <a:off x="1087553" y="2057291"/>
              <a:ext cx="0" cy="92494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19080000">
              <a:off x="1044691" y="2481151"/>
              <a:ext cx="0" cy="92494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5400000" flipH="1" flipV="1">
              <a:off x="1249153" y="2288172"/>
              <a:ext cx="0" cy="92494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19080000">
              <a:off x="3094947" y="2041415"/>
              <a:ext cx="0" cy="92494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5400000" flipH="1" flipV="1">
              <a:off x="2977940" y="2290212"/>
              <a:ext cx="0" cy="92494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rot="2520000" flipV="1">
              <a:off x="3090185" y="2543863"/>
              <a:ext cx="0" cy="92494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4114800" y="1428750"/>
            <a:ext cx="96038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14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400" b="1" baseline="-25000" dirty="0" smtClean="0">
                <a:solidFill>
                  <a:srgbClr val="0000CC"/>
                </a:solidFill>
                <a:latin typeface="Tw Cen MT" pitchFamily="34" charset="0"/>
              </a:rPr>
              <a:t>1 </a:t>
            </a:r>
            <a:r>
              <a:rPr lang="en-US" sz="1400" b="1" dirty="0" smtClean="0">
                <a:solidFill>
                  <a:srgbClr val="0000CC"/>
                </a:solidFill>
                <a:latin typeface="Tw Cen MT" pitchFamily="34" charset="0"/>
              </a:rPr>
              <a:t>= 5 </a:t>
            </a:r>
            <a:r>
              <a:rPr lang="en-US" sz="1400" b="1" dirty="0" smtClean="0">
                <a:solidFill>
                  <a:srgbClr val="0000CC"/>
                </a:solidFill>
                <a:latin typeface="Symbol" pitchFamily="18" charset="2"/>
              </a:rPr>
              <a:t>W </a:t>
            </a:r>
            <a:endParaRPr lang="en-US" sz="1400" b="1" baseline="-25000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49144" y="2022565"/>
            <a:ext cx="937628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14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400" b="1" baseline="-25000" dirty="0" smtClean="0">
                <a:solidFill>
                  <a:srgbClr val="0000CC"/>
                </a:solidFill>
                <a:latin typeface="Tw Cen MT" pitchFamily="34" charset="0"/>
              </a:rPr>
              <a:t>2 </a:t>
            </a:r>
            <a:r>
              <a:rPr lang="en-US" sz="1400" b="1" dirty="0" smtClean="0">
                <a:solidFill>
                  <a:srgbClr val="0000CC"/>
                </a:solidFill>
                <a:latin typeface="Tw Cen MT" pitchFamily="34" charset="0"/>
              </a:rPr>
              <a:t>= 10 </a:t>
            </a:r>
            <a:r>
              <a:rPr lang="en-US" sz="1400" b="1" dirty="0" smtClean="0">
                <a:solidFill>
                  <a:srgbClr val="0000CC"/>
                </a:solidFill>
                <a:latin typeface="Symbol" pitchFamily="18" charset="2"/>
              </a:rPr>
              <a:t>W </a:t>
            </a:r>
            <a:endParaRPr lang="en-US" sz="1400" b="1" baseline="-25000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51838" y="2596466"/>
            <a:ext cx="934934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14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400" b="1" baseline="-25000" dirty="0" smtClean="0">
                <a:solidFill>
                  <a:srgbClr val="0000CC"/>
                </a:solidFill>
                <a:latin typeface="Tw Cen MT" pitchFamily="34" charset="0"/>
              </a:rPr>
              <a:t>3 </a:t>
            </a:r>
            <a:r>
              <a:rPr lang="en-US" sz="1400" b="1" dirty="0" smtClean="0">
                <a:solidFill>
                  <a:srgbClr val="0000CC"/>
                </a:solidFill>
                <a:latin typeface="Tw Cen MT" pitchFamily="34" charset="0"/>
              </a:rPr>
              <a:t>= 30 </a:t>
            </a:r>
            <a:r>
              <a:rPr lang="en-US" sz="1400" b="1" dirty="0" smtClean="0">
                <a:solidFill>
                  <a:srgbClr val="0000CC"/>
                </a:solidFill>
                <a:latin typeface="Symbol" pitchFamily="18" charset="2"/>
              </a:rPr>
              <a:t>W </a:t>
            </a:r>
            <a:endParaRPr lang="en-US" sz="1400" b="1" baseline="-25000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616199" y="1745854"/>
            <a:ext cx="3468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1400" b="1" dirty="0" smtClean="0">
                <a:solidFill>
                  <a:srgbClr val="C00000"/>
                </a:solidFill>
                <a:latin typeface="Tw Cen MT" pitchFamily="34" charset="0"/>
              </a:rPr>
              <a:t>I</a:t>
            </a:r>
            <a:r>
              <a:rPr lang="en-US" sz="1400" b="1" baseline="-25000" dirty="0" smtClean="0">
                <a:solidFill>
                  <a:srgbClr val="C00000"/>
                </a:solidFill>
                <a:latin typeface="Tw Cen MT" pitchFamily="34" charset="0"/>
              </a:rPr>
              <a:t>1 </a:t>
            </a:r>
            <a:endParaRPr lang="en-US" sz="1400" b="1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397759" y="2062084"/>
            <a:ext cx="3468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1400" b="1" dirty="0" smtClean="0">
                <a:solidFill>
                  <a:srgbClr val="C00000"/>
                </a:solidFill>
                <a:latin typeface="Tw Cen MT" pitchFamily="34" charset="0"/>
              </a:rPr>
              <a:t>I</a:t>
            </a:r>
            <a:r>
              <a:rPr lang="en-US" sz="1400" b="1" baseline="-25000" dirty="0" smtClean="0">
                <a:solidFill>
                  <a:srgbClr val="C00000"/>
                </a:solidFill>
                <a:latin typeface="Tw Cen MT" pitchFamily="34" charset="0"/>
              </a:rPr>
              <a:t>2 </a:t>
            </a:r>
            <a:endParaRPr lang="en-US" sz="1400" b="1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603427" y="2621409"/>
            <a:ext cx="3468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1400" b="1" dirty="0" smtClean="0">
                <a:solidFill>
                  <a:srgbClr val="C00000"/>
                </a:solidFill>
                <a:latin typeface="Tw Cen MT" pitchFamily="34" charset="0"/>
              </a:rPr>
              <a:t>I</a:t>
            </a:r>
            <a:r>
              <a:rPr lang="en-US" sz="1400" b="1" baseline="-25000" dirty="0" smtClean="0">
                <a:solidFill>
                  <a:srgbClr val="C00000"/>
                </a:solidFill>
                <a:latin typeface="Tw Cen MT" pitchFamily="34" charset="0"/>
              </a:rPr>
              <a:t>3 </a:t>
            </a:r>
            <a:endParaRPr lang="en-US" sz="1400" b="1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40704" y="3876477"/>
            <a:ext cx="899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1400" b="1" dirty="0" smtClean="0">
                <a:solidFill>
                  <a:srgbClr val="0000CC"/>
                </a:solidFill>
                <a:latin typeface="Tw Cen MT" pitchFamily="34" charset="0"/>
              </a:rPr>
              <a:t>V = 12 V </a:t>
            </a:r>
            <a:endParaRPr lang="en-US" sz="14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27933" y="199798"/>
            <a:ext cx="6739667" cy="1228952"/>
            <a:chOff x="695856" y="52073"/>
            <a:chExt cx="6739667" cy="1228952"/>
          </a:xfrm>
        </p:grpSpPr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95856" y="167192"/>
              <a:ext cx="6692367" cy="1068795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835026" y="52073"/>
              <a:ext cx="6600497" cy="1228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1775" indent="-231775" algn="l"/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	In the circuit diagram given suppose the resistors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1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, R</a:t>
              </a:r>
              <a:r>
                <a:rPr lang="en-US" sz="1600" baseline="-25000" dirty="0" smtClean="0">
                  <a:solidFill>
                    <a:prstClr val="black"/>
                  </a:solidFill>
                  <a:latin typeface="Tw Cen MT" pitchFamily="34" charset="0"/>
                </a:rPr>
                <a:t>2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and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3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 have the values 5 Ω, 10 Ω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and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30 Ω, respectively, which have been connected to a battery of 12 V</a:t>
              </a:r>
              <a:r>
                <a:rPr lang="en-US" sz="1600">
                  <a:solidFill>
                    <a:prstClr val="black"/>
                  </a:solidFill>
                  <a:latin typeface="Tw Cen MT" pitchFamily="34" charset="0"/>
                </a:rPr>
                <a:t>. </a:t>
              </a:r>
              <a:r>
                <a:rPr lang="en-US" sz="1600" smtClean="0">
                  <a:solidFill>
                    <a:prstClr val="black"/>
                  </a:solidFill>
                  <a:latin typeface="Tw Cen MT" pitchFamily="34" charset="0"/>
                </a:rPr>
                <a:t>Calculate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(a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) the current through each resistor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, (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b) the total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current, (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c) the total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resistance.</a:t>
              </a:r>
              <a:endParaRPr lang="en-US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98" name="Oval 97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066939" y="3739575"/>
              <a:ext cx="40267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6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39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1518935" y="1476738"/>
            <a:ext cx="373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1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926440" y="1476738"/>
            <a:ext cx="8034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=   5 </a:t>
            </a:r>
            <a:r>
              <a:rPr lang="el-GR" sz="1600" b="1" dirty="0" smtClean="0">
                <a:solidFill>
                  <a:srgbClr val="0000CC"/>
                </a:solidFill>
                <a:latin typeface="Book Antiqua" pitchFamily="18" charset="0"/>
                <a:cs typeface="Times New Roman" pitchFamily="18" charset="0"/>
              </a:rPr>
              <a:t>Ω</a:t>
            </a:r>
            <a:endParaRPr lang="en-US" sz="1600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1517743" y="1758912"/>
            <a:ext cx="373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2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1925250" y="1758912"/>
            <a:ext cx="8579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=  10 </a:t>
            </a:r>
            <a:r>
              <a:rPr lang="el-GR" sz="1600" b="1" dirty="0" smtClean="0">
                <a:solidFill>
                  <a:srgbClr val="0000CC"/>
                </a:solidFill>
                <a:latin typeface="Book Antiqua" pitchFamily="18" charset="0"/>
                <a:cs typeface="Times New Roman" pitchFamily="18" charset="0"/>
              </a:rPr>
              <a:t>Ω</a:t>
            </a:r>
            <a:endParaRPr lang="en-US" sz="1600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1401682" y="2632073"/>
            <a:ext cx="309411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Effective resistance (R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 = ? </a:t>
            </a:r>
          </a:p>
          <a:p>
            <a:pPr marL="342900" indent="-342900">
              <a:buFontTx/>
              <a:buAutoNum type="arabicPeriod"/>
            </a:pP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Total current (I) = ?</a:t>
            </a:r>
          </a:p>
          <a:p>
            <a:pPr marL="342900" indent="-342900">
              <a:buFontTx/>
              <a:buAutoNum type="arabicPeriod" startAt="3"/>
            </a:pP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Current in each resistor </a:t>
            </a:r>
          </a:p>
          <a:p>
            <a:pPr marL="342900" indent="-342900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	i.e. I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, I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and I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3. </a:t>
            </a: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1516997" y="2024795"/>
            <a:ext cx="373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3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1924504" y="2024795"/>
            <a:ext cx="8579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=  30 </a:t>
            </a:r>
            <a:r>
              <a:rPr lang="el-GR" sz="1600" b="1" dirty="0" smtClean="0">
                <a:solidFill>
                  <a:srgbClr val="0000CC"/>
                </a:solidFill>
                <a:latin typeface="Book Antiqua" pitchFamily="18" charset="0"/>
                <a:cs typeface="Times New Roman" pitchFamily="18" charset="0"/>
              </a:rPr>
              <a:t>Ω</a:t>
            </a:r>
            <a:endParaRPr lang="en-US" sz="1600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grpSp>
        <p:nvGrpSpPr>
          <p:cNvPr id="134" name="Group 18"/>
          <p:cNvGrpSpPr/>
          <p:nvPr/>
        </p:nvGrpSpPr>
        <p:grpSpPr>
          <a:xfrm>
            <a:off x="1669778" y="3714750"/>
            <a:ext cx="2727146" cy="709255"/>
            <a:chOff x="5804258" y="2870196"/>
            <a:chExt cx="2727146" cy="945671"/>
          </a:xfrm>
        </p:grpSpPr>
        <p:grpSp>
          <p:nvGrpSpPr>
            <p:cNvPr id="135" name="Group 129"/>
            <p:cNvGrpSpPr/>
            <p:nvPr/>
          </p:nvGrpSpPr>
          <p:grpSpPr>
            <a:xfrm>
              <a:off x="5804258" y="2870196"/>
              <a:ext cx="909418" cy="945670"/>
              <a:chOff x="2666642" y="3728060"/>
              <a:chExt cx="909418" cy="945670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3164580" y="3728060"/>
                <a:ext cx="36576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1</a:t>
                </a:r>
                <a:endParaRPr lang="en-US" sz="1600" b="1" i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3118860" y="4222326"/>
                <a:ext cx="45720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R</a:t>
                </a:r>
                <a:r>
                  <a:rPr lang="en-US" sz="1600" b="1" baseline="-25000" dirty="0" err="1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p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3196584" y="4241932"/>
                <a:ext cx="301752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2666642" y="3955630"/>
                <a:ext cx="383996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1.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6599568" y="3111134"/>
              <a:ext cx="381000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rPr>
                <a:t>=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grpSp>
          <p:nvGrpSpPr>
            <p:cNvPr id="137" name="Group 129"/>
            <p:cNvGrpSpPr/>
            <p:nvPr/>
          </p:nvGrpSpPr>
          <p:grpSpPr>
            <a:xfrm>
              <a:off x="6855004" y="2870197"/>
              <a:ext cx="457200" cy="945668"/>
              <a:chOff x="3095983" y="3728061"/>
              <a:chExt cx="457200" cy="945668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3141703" y="3728061"/>
                <a:ext cx="36576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1</a:t>
                </a:r>
                <a:endParaRPr lang="en-US" sz="1600" b="1" i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3095983" y="4222325"/>
                <a:ext cx="45720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R</a:t>
                </a:r>
                <a:r>
                  <a:rPr lang="en-US" sz="1600" b="1" baseline="-25000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1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3173707" y="4241932"/>
                <a:ext cx="301752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/>
            <p:cNvSpPr txBox="1"/>
            <p:nvPr/>
          </p:nvSpPr>
          <p:spPr>
            <a:xfrm>
              <a:off x="7207426" y="3117853"/>
              <a:ext cx="381000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rPr>
                <a:t>+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grpSp>
          <p:nvGrpSpPr>
            <p:cNvPr id="139" name="Group 129"/>
            <p:cNvGrpSpPr/>
            <p:nvPr/>
          </p:nvGrpSpPr>
          <p:grpSpPr>
            <a:xfrm>
              <a:off x="7464604" y="2870196"/>
              <a:ext cx="457200" cy="945671"/>
              <a:chOff x="3082031" y="3728060"/>
              <a:chExt cx="457200" cy="945671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3127751" y="3728060"/>
                <a:ext cx="36576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1</a:t>
                </a:r>
                <a:endParaRPr lang="en-US" sz="1600" b="1" i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3082031" y="4222327"/>
                <a:ext cx="45720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R</a:t>
                </a:r>
                <a:r>
                  <a:rPr lang="en-US" sz="1600" b="1" baseline="-25000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2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>
                <a:off x="3159755" y="4241932"/>
                <a:ext cx="301752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/>
            <p:cNvSpPr txBox="1"/>
            <p:nvPr/>
          </p:nvSpPr>
          <p:spPr>
            <a:xfrm>
              <a:off x="7807500" y="3111502"/>
              <a:ext cx="381000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rPr>
                <a:t>+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grpSp>
          <p:nvGrpSpPr>
            <p:cNvPr id="141" name="Group 129"/>
            <p:cNvGrpSpPr/>
            <p:nvPr/>
          </p:nvGrpSpPr>
          <p:grpSpPr>
            <a:xfrm>
              <a:off x="8083729" y="2870196"/>
              <a:ext cx="447675" cy="945670"/>
              <a:chOff x="3130192" y="3728060"/>
              <a:chExt cx="447675" cy="945670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3160471" y="3728060"/>
                <a:ext cx="387116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1</a:t>
                </a:r>
                <a:endParaRPr lang="en-US" sz="1600" b="1" i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3130192" y="4222326"/>
                <a:ext cx="447675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R</a:t>
                </a:r>
                <a:r>
                  <a:rPr lang="en-US" sz="1600" b="1" baseline="-25000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3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>
                <a:off x="3203153" y="4241932"/>
                <a:ext cx="301752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1516997" y="2320070"/>
            <a:ext cx="3145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V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1924504" y="2320070"/>
            <a:ext cx="8290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=  12 V</a:t>
            </a:r>
            <a:endParaRPr lang="en-US" sz="1600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676400" y="4552950"/>
            <a:ext cx="1587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2.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  <a:sym typeface="Symbol"/>
              </a:rPr>
              <a:t>   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V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= IR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429394" y="1520003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429394" y="2691439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443908" y="3930873"/>
            <a:ext cx="1269704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Formulae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: 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4572000" y="1330730"/>
            <a:ext cx="0" cy="3566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/>
          <p:cNvSpPr/>
          <p:nvPr/>
        </p:nvSpPr>
        <p:spPr>
          <a:xfrm>
            <a:off x="4612343" y="1487562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164" name="Freeform 163"/>
          <p:cNvSpPr/>
          <p:nvPr/>
        </p:nvSpPr>
        <p:spPr>
          <a:xfrm rot="21222672">
            <a:off x="5583739" y="2753704"/>
            <a:ext cx="339194" cy="400050"/>
          </a:xfrm>
          <a:custGeom>
            <a:avLst/>
            <a:gdLst>
              <a:gd name="connsiteX0" fmla="*/ 139700 w 241300"/>
              <a:gd name="connsiteY0" fmla="*/ 728629 h 728629"/>
              <a:gd name="connsiteX1" fmla="*/ 152400 w 241300"/>
              <a:gd name="connsiteY1" fmla="*/ 17429 h 728629"/>
              <a:gd name="connsiteX2" fmla="*/ 101600 w 241300"/>
              <a:gd name="connsiteY2" fmla="*/ 30129 h 728629"/>
              <a:gd name="connsiteX3" fmla="*/ 0 w 241300"/>
              <a:gd name="connsiteY3" fmla="*/ 30129 h 728629"/>
              <a:gd name="connsiteX4" fmla="*/ 241300 w 241300"/>
              <a:gd name="connsiteY4" fmla="*/ 42829 h 728629"/>
              <a:gd name="connsiteX0" fmla="*/ 154517 w 256117"/>
              <a:gd name="connsiteY0" fmla="*/ 827617 h 827617"/>
              <a:gd name="connsiteX1" fmla="*/ 167217 w 256117"/>
              <a:gd name="connsiteY1" fmla="*/ 116417 h 827617"/>
              <a:gd name="connsiteX2" fmla="*/ 14817 w 256117"/>
              <a:gd name="connsiteY2" fmla="*/ 129117 h 827617"/>
              <a:gd name="connsiteX3" fmla="*/ 256117 w 256117"/>
              <a:gd name="connsiteY3" fmla="*/ 141817 h 827617"/>
              <a:gd name="connsiteX0" fmla="*/ 156633 w 258233"/>
              <a:gd name="connsiteY0" fmla="*/ 698500 h 698500"/>
              <a:gd name="connsiteX1" fmla="*/ 16933 w 258233"/>
              <a:gd name="connsiteY1" fmla="*/ 0 h 698500"/>
              <a:gd name="connsiteX2" fmla="*/ 258233 w 258233"/>
              <a:gd name="connsiteY2" fmla="*/ 12700 h 698500"/>
              <a:gd name="connsiteX0" fmla="*/ 0 w 101600"/>
              <a:gd name="connsiteY0" fmla="*/ 685800 h 685800"/>
              <a:gd name="connsiteX1" fmla="*/ 101600 w 101600"/>
              <a:gd name="connsiteY1" fmla="*/ 0 h 685800"/>
              <a:gd name="connsiteX0" fmla="*/ 185208 w 286808"/>
              <a:gd name="connsiteY0" fmla="*/ 685800 h 685800"/>
              <a:gd name="connsiteX1" fmla="*/ 286808 w 286808"/>
              <a:gd name="connsiteY1" fmla="*/ 0 h 685800"/>
              <a:gd name="connsiteX0" fmla="*/ 194204 w 295804"/>
              <a:gd name="connsiteY0" fmla="*/ 685800 h 685800"/>
              <a:gd name="connsiteX1" fmla="*/ 295804 w 295804"/>
              <a:gd name="connsiteY1" fmla="*/ 0 h 685800"/>
              <a:gd name="connsiteX0" fmla="*/ 222779 w 295804"/>
              <a:gd name="connsiteY0" fmla="*/ 704850 h 704850"/>
              <a:gd name="connsiteX1" fmla="*/ 295804 w 295804"/>
              <a:gd name="connsiteY1" fmla="*/ 0 h 704850"/>
              <a:gd name="connsiteX0" fmla="*/ 222779 w 295804"/>
              <a:gd name="connsiteY0" fmla="*/ 704850 h 704850"/>
              <a:gd name="connsiteX1" fmla="*/ 295804 w 295804"/>
              <a:gd name="connsiteY1" fmla="*/ 0 h 704850"/>
              <a:gd name="connsiteX0" fmla="*/ 199495 w 272520"/>
              <a:gd name="connsiteY0" fmla="*/ 704850 h 704850"/>
              <a:gd name="connsiteX1" fmla="*/ 272520 w 272520"/>
              <a:gd name="connsiteY1" fmla="*/ 0 h 704850"/>
              <a:gd name="connsiteX0" fmla="*/ 199495 w 272520"/>
              <a:gd name="connsiteY0" fmla="*/ 704850 h 704850"/>
              <a:gd name="connsiteX1" fmla="*/ 272520 w 272520"/>
              <a:gd name="connsiteY1" fmla="*/ 0 h 704850"/>
              <a:gd name="connsiteX0" fmla="*/ 199495 w 272520"/>
              <a:gd name="connsiteY0" fmla="*/ 704850 h 704850"/>
              <a:gd name="connsiteX1" fmla="*/ 272520 w 272520"/>
              <a:gd name="connsiteY1" fmla="*/ 0 h 704850"/>
              <a:gd name="connsiteX0" fmla="*/ 251882 w 324907"/>
              <a:gd name="connsiteY0" fmla="*/ 704850 h 704850"/>
              <a:gd name="connsiteX1" fmla="*/ 324907 w 324907"/>
              <a:gd name="connsiteY1" fmla="*/ 0 h 704850"/>
              <a:gd name="connsiteX0" fmla="*/ 251882 w 324907"/>
              <a:gd name="connsiteY0" fmla="*/ 704850 h 704850"/>
              <a:gd name="connsiteX1" fmla="*/ 324907 w 324907"/>
              <a:gd name="connsiteY1" fmla="*/ 0 h 704850"/>
              <a:gd name="connsiteX0" fmla="*/ 251882 w 324907"/>
              <a:gd name="connsiteY0" fmla="*/ 704850 h 704850"/>
              <a:gd name="connsiteX1" fmla="*/ 324907 w 324907"/>
              <a:gd name="connsiteY1" fmla="*/ 0 h 704850"/>
              <a:gd name="connsiteX0" fmla="*/ 266169 w 339194"/>
              <a:gd name="connsiteY0" fmla="*/ 704850 h 704850"/>
              <a:gd name="connsiteX1" fmla="*/ 339194 w 339194"/>
              <a:gd name="connsiteY1" fmla="*/ 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9194" h="704850">
                <a:moveTo>
                  <a:pt x="266169" y="704850"/>
                </a:moveTo>
                <a:cubicBezTo>
                  <a:pt x="0" y="347664"/>
                  <a:pt x="43391" y="61914"/>
                  <a:pt x="339194" y="0"/>
                </a:cubicBezTo>
              </a:path>
            </a:pathLst>
          </a:custGeom>
          <a:noFill/>
          <a:ln w="381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 smtClean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165" name="Freeform 164"/>
          <p:cNvSpPr/>
          <p:nvPr/>
        </p:nvSpPr>
        <p:spPr>
          <a:xfrm rot="21222672">
            <a:off x="6193340" y="2778197"/>
            <a:ext cx="339194" cy="400050"/>
          </a:xfrm>
          <a:custGeom>
            <a:avLst/>
            <a:gdLst>
              <a:gd name="connsiteX0" fmla="*/ 139700 w 241300"/>
              <a:gd name="connsiteY0" fmla="*/ 728629 h 728629"/>
              <a:gd name="connsiteX1" fmla="*/ 152400 w 241300"/>
              <a:gd name="connsiteY1" fmla="*/ 17429 h 728629"/>
              <a:gd name="connsiteX2" fmla="*/ 101600 w 241300"/>
              <a:gd name="connsiteY2" fmla="*/ 30129 h 728629"/>
              <a:gd name="connsiteX3" fmla="*/ 0 w 241300"/>
              <a:gd name="connsiteY3" fmla="*/ 30129 h 728629"/>
              <a:gd name="connsiteX4" fmla="*/ 241300 w 241300"/>
              <a:gd name="connsiteY4" fmla="*/ 42829 h 728629"/>
              <a:gd name="connsiteX0" fmla="*/ 154517 w 256117"/>
              <a:gd name="connsiteY0" fmla="*/ 827617 h 827617"/>
              <a:gd name="connsiteX1" fmla="*/ 167217 w 256117"/>
              <a:gd name="connsiteY1" fmla="*/ 116417 h 827617"/>
              <a:gd name="connsiteX2" fmla="*/ 14817 w 256117"/>
              <a:gd name="connsiteY2" fmla="*/ 129117 h 827617"/>
              <a:gd name="connsiteX3" fmla="*/ 256117 w 256117"/>
              <a:gd name="connsiteY3" fmla="*/ 141817 h 827617"/>
              <a:gd name="connsiteX0" fmla="*/ 156633 w 258233"/>
              <a:gd name="connsiteY0" fmla="*/ 698500 h 698500"/>
              <a:gd name="connsiteX1" fmla="*/ 16933 w 258233"/>
              <a:gd name="connsiteY1" fmla="*/ 0 h 698500"/>
              <a:gd name="connsiteX2" fmla="*/ 258233 w 258233"/>
              <a:gd name="connsiteY2" fmla="*/ 12700 h 698500"/>
              <a:gd name="connsiteX0" fmla="*/ 0 w 101600"/>
              <a:gd name="connsiteY0" fmla="*/ 685800 h 685800"/>
              <a:gd name="connsiteX1" fmla="*/ 101600 w 101600"/>
              <a:gd name="connsiteY1" fmla="*/ 0 h 685800"/>
              <a:gd name="connsiteX0" fmla="*/ 185208 w 286808"/>
              <a:gd name="connsiteY0" fmla="*/ 685800 h 685800"/>
              <a:gd name="connsiteX1" fmla="*/ 286808 w 286808"/>
              <a:gd name="connsiteY1" fmla="*/ 0 h 685800"/>
              <a:gd name="connsiteX0" fmla="*/ 194204 w 295804"/>
              <a:gd name="connsiteY0" fmla="*/ 685800 h 685800"/>
              <a:gd name="connsiteX1" fmla="*/ 295804 w 295804"/>
              <a:gd name="connsiteY1" fmla="*/ 0 h 685800"/>
              <a:gd name="connsiteX0" fmla="*/ 222779 w 295804"/>
              <a:gd name="connsiteY0" fmla="*/ 704850 h 704850"/>
              <a:gd name="connsiteX1" fmla="*/ 295804 w 295804"/>
              <a:gd name="connsiteY1" fmla="*/ 0 h 704850"/>
              <a:gd name="connsiteX0" fmla="*/ 222779 w 295804"/>
              <a:gd name="connsiteY0" fmla="*/ 704850 h 704850"/>
              <a:gd name="connsiteX1" fmla="*/ 295804 w 295804"/>
              <a:gd name="connsiteY1" fmla="*/ 0 h 704850"/>
              <a:gd name="connsiteX0" fmla="*/ 199495 w 272520"/>
              <a:gd name="connsiteY0" fmla="*/ 704850 h 704850"/>
              <a:gd name="connsiteX1" fmla="*/ 272520 w 272520"/>
              <a:gd name="connsiteY1" fmla="*/ 0 h 704850"/>
              <a:gd name="connsiteX0" fmla="*/ 199495 w 272520"/>
              <a:gd name="connsiteY0" fmla="*/ 704850 h 704850"/>
              <a:gd name="connsiteX1" fmla="*/ 272520 w 272520"/>
              <a:gd name="connsiteY1" fmla="*/ 0 h 704850"/>
              <a:gd name="connsiteX0" fmla="*/ 199495 w 272520"/>
              <a:gd name="connsiteY0" fmla="*/ 704850 h 704850"/>
              <a:gd name="connsiteX1" fmla="*/ 272520 w 272520"/>
              <a:gd name="connsiteY1" fmla="*/ 0 h 704850"/>
              <a:gd name="connsiteX0" fmla="*/ 251882 w 324907"/>
              <a:gd name="connsiteY0" fmla="*/ 704850 h 704850"/>
              <a:gd name="connsiteX1" fmla="*/ 324907 w 324907"/>
              <a:gd name="connsiteY1" fmla="*/ 0 h 704850"/>
              <a:gd name="connsiteX0" fmla="*/ 251882 w 324907"/>
              <a:gd name="connsiteY0" fmla="*/ 704850 h 704850"/>
              <a:gd name="connsiteX1" fmla="*/ 324907 w 324907"/>
              <a:gd name="connsiteY1" fmla="*/ 0 h 704850"/>
              <a:gd name="connsiteX0" fmla="*/ 251882 w 324907"/>
              <a:gd name="connsiteY0" fmla="*/ 704850 h 704850"/>
              <a:gd name="connsiteX1" fmla="*/ 324907 w 324907"/>
              <a:gd name="connsiteY1" fmla="*/ 0 h 704850"/>
              <a:gd name="connsiteX0" fmla="*/ 266169 w 339194"/>
              <a:gd name="connsiteY0" fmla="*/ 704850 h 704850"/>
              <a:gd name="connsiteX1" fmla="*/ 339194 w 339194"/>
              <a:gd name="connsiteY1" fmla="*/ 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9194" h="704850">
                <a:moveTo>
                  <a:pt x="266169" y="704850"/>
                </a:moveTo>
                <a:cubicBezTo>
                  <a:pt x="0" y="347664"/>
                  <a:pt x="43391" y="61914"/>
                  <a:pt x="339194" y="0"/>
                </a:cubicBezTo>
              </a:path>
            </a:pathLst>
          </a:custGeom>
          <a:noFill/>
          <a:ln w="381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 smtClean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166" name="Freeform 165"/>
          <p:cNvSpPr/>
          <p:nvPr/>
        </p:nvSpPr>
        <p:spPr>
          <a:xfrm rot="21222672">
            <a:off x="6770282" y="2770032"/>
            <a:ext cx="339194" cy="400050"/>
          </a:xfrm>
          <a:custGeom>
            <a:avLst/>
            <a:gdLst>
              <a:gd name="connsiteX0" fmla="*/ 139700 w 241300"/>
              <a:gd name="connsiteY0" fmla="*/ 728629 h 728629"/>
              <a:gd name="connsiteX1" fmla="*/ 152400 w 241300"/>
              <a:gd name="connsiteY1" fmla="*/ 17429 h 728629"/>
              <a:gd name="connsiteX2" fmla="*/ 101600 w 241300"/>
              <a:gd name="connsiteY2" fmla="*/ 30129 h 728629"/>
              <a:gd name="connsiteX3" fmla="*/ 0 w 241300"/>
              <a:gd name="connsiteY3" fmla="*/ 30129 h 728629"/>
              <a:gd name="connsiteX4" fmla="*/ 241300 w 241300"/>
              <a:gd name="connsiteY4" fmla="*/ 42829 h 728629"/>
              <a:gd name="connsiteX0" fmla="*/ 154517 w 256117"/>
              <a:gd name="connsiteY0" fmla="*/ 827617 h 827617"/>
              <a:gd name="connsiteX1" fmla="*/ 167217 w 256117"/>
              <a:gd name="connsiteY1" fmla="*/ 116417 h 827617"/>
              <a:gd name="connsiteX2" fmla="*/ 14817 w 256117"/>
              <a:gd name="connsiteY2" fmla="*/ 129117 h 827617"/>
              <a:gd name="connsiteX3" fmla="*/ 256117 w 256117"/>
              <a:gd name="connsiteY3" fmla="*/ 141817 h 827617"/>
              <a:gd name="connsiteX0" fmla="*/ 156633 w 258233"/>
              <a:gd name="connsiteY0" fmla="*/ 698500 h 698500"/>
              <a:gd name="connsiteX1" fmla="*/ 16933 w 258233"/>
              <a:gd name="connsiteY1" fmla="*/ 0 h 698500"/>
              <a:gd name="connsiteX2" fmla="*/ 258233 w 258233"/>
              <a:gd name="connsiteY2" fmla="*/ 12700 h 698500"/>
              <a:gd name="connsiteX0" fmla="*/ 0 w 101600"/>
              <a:gd name="connsiteY0" fmla="*/ 685800 h 685800"/>
              <a:gd name="connsiteX1" fmla="*/ 101600 w 101600"/>
              <a:gd name="connsiteY1" fmla="*/ 0 h 685800"/>
              <a:gd name="connsiteX0" fmla="*/ 185208 w 286808"/>
              <a:gd name="connsiteY0" fmla="*/ 685800 h 685800"/>
              <a:gd name="connsiteX1" fmla="*/ 286808 w 286808"/>
              <a:gd name="connsiteY1" fmla="*/ 0 h 685800"/>
              <a:gd name="connsiteX0" fmla="*/ 194204 w 295804"/>
              <a:gd name="connsiteY0" fmla="*/ 685800 h 685800"/>
              <a:gd name="connsiteX1" fmla="*/ 295804 w 295804"/>
              <a:gd name="connsiteY1" fmla="*/ 0 h 685800"/>
              <a:gd name="connsiteX0" fmla="*/ 222779 w 295804"/>
              <a:gd name="connsiteY0" fmla="*/ 704850 h 704850"/>
              <a:gd name="connsiteX1" fmla="*/ 295804 w 295804"/>
              <a:gd name="connsiteY1" fmla="*/ 0 h 704850"/>
              <a:gd name="connsiteX0" fmla="*/ 222779 w 295804"/>
              <a:gd name="connsiteY0" fmla="*/ 704850 h 704850"/>
              <a:gd name="connsiteX1" fmla="*/ 295804 w 295804"/>
              <a:gd name="connsiteY1" fmla="*/ 0 h 704850"/>
              <a:gd name="connsiteX0" fmla="*/ 199495 w 272520"/>
              <a:gd name="connsiteY0" fmla="*/ 704850 h 704850"/>
              <a:gd name="connsiteX1" fmla="*/ 272520 w 272520"/>
              <a:gd name="connsiteY1" fmla="*/ 0 h 704850"/>
              <a:gd name="connsiteX0" fmla="*/ 199495 w 272520"/>
              <a:gd name="connsiteY0" fmla="*/ 704850 h 704850"/>
              <a:gd name="connsiteX1" fmla="*/ 272520 w 272520"/>
              <a:gd name="connsiteY1" fmla="*/ 0 h 704850"/>
              <a:gd name="connsiteX0" fmla="*/ 199495 w 272520"/>
              <a:gd name="connsiteY0" fmla="*/ 704850 h 704850"/>
              <a:gd name="connsiteX1" fmla="*/ 272520 w 272520"/>
              <a:gd name="connsiteY1" fmla="*/ 0 h 704850"/>
              <a:gd name="connsiteX0" fmla="*/ 251882 w 324907"/>
              <a:gd name="connsiteY0" fmla="*/ 704850 h 704850"/>
              <a:gd name="connsiteX1" fmla="*/ 324907 w 324907"/>
              <a:gd name="connsiteY1" fmla="*/ 0 h 704850"/>
              <a:gd name="connsiteX0" fmla="*/ 251882 w 324907"/>
              <a:gd name="connsiteY0" fmla="*/ 704850 h 704850"/>
              <a:gd name="connsiteX1" fmla="*/ 324907 w 324907"/>
              <a:gd name="connsiteY1" fmla="*/ 0 h 704850"/>
              <a:gd name="connsiteX0" fmla="*/ 251882 w 324907"/>
              <a:gd name="connsiteY0" fmla="*/ 704850 h 704850"/>
              <a:gd name="connsiteX1" fmla="*/ 324907 w 324907"/>
              <a:gd name="connsiteY1" fmla="*/ 0 h 704850"/>
              <a:gd name="connsiteX0" fmla="*/ 266169 w 339194"/>
              <a:gd name="connsiteY0" fmla="*/ 704850 h 704850"/>
              <a:gd name="connsiteX1" fmla="*/ 339194 w 339194"/>
              <a:gd name="connsiteY1" fmla="*/ 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9194" h="704850">
                <a:moveTo>
                  <a:pt x="266169" y="704850"/>
                </a:moveTo>
                <a:cubicBezTo>
                  <a:pt x="0" y="347664"/>
                  <a:pt x="43391" y="61914"/>
                  <a:pt x="339194" y="0"/>
                </a:cubicBezTo>
              </a:path>
            </a:pathLst>
          </a:custGeom>
          <a:noFill/>
          <a:ln w="381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 smtClean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627120" y="3214986"/>
            <a:ext cx="46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D60093"/>
                </a:solidFill>
                <a:latin typeface="Tw Cen MT" pitchFamily="34" charset="0"/>
                <a:cs typeface="Times New Roman" pitchFamily="18" charset="0"/>
                <a:sym typeface="Symbol"/>
              </a:rPr>
              <a:t>(6)</a:t>
            </a:r>
            <a:endParaRPr lang="en-US" b="1" i="1" dirty="0">
              <a:solidFill>
                <a:srgbClr val="D60093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250180" y="3214986"/>
            <a:ext cx="46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D60093"/>
                </a:solidFill>
                <a:latin typeface="Tw Cen MT" pitchFamily="34" charset="0"/>
                <a:cs typeface="Times New Roman" pitchFamily="18" charset="0"/>
                <a:sym typeface="Symbol"/>
              </a:rPr>
              <a:t>(3)</a:t>
            </a:r>
            <a:endParaRPr lang="en-US" b="1" i="1" dirty="0">
              <a:solidFill>
                <a:srgbClr val="D60093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873240" y="3214986"/>
            <a:ext cx="46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D60093"/>
                </a:solidFill>
                <a:latin typeface="Tw Cen MT" pitchFamily="34" charset="0"/>
                <a:cs typeface="Times New Roman" pitchFamily="18" charset="0"/>
                <a:sym typeface="Symbol"/>
              </a:rPr>
              <a:t>(1)</a:t>
            </a:r>
            <a:endParaRPr lang="en-US" b="1" i="1" dirty="0">
              <a:solidFill>
                <a:srgbClr val="D60093"/>
              </a:solidFill>
              <a:latin typeface="Tw Cen MT" pitchFamily="34" charset="0"/>
              <a:cs typeface="Times New Roman" pitchFamily="18" charset="0"/>
            </a:endParaRPr>
          </a:p>
        </p:txBody>
      </p:sp>
      <p:grpSp>
        <p:nvGrpSpPr>
          <p:cNvPr id="170" name="Group 18"/>
          <p:cNvGrpSpPr/>
          <p:nvPr/>
        </p:nvGrpSpPr>
        <p:grpSpPr>
          <a:xfrm>
            <a:off x="4648200" y="1777485"/>
            <a:ext cx="2727146" cy="709255"/>
            <a:chOff x="5804258" y="2870196"/>
            <a:chExt cx="2727146" cy="945671"/>
          </a:xfrm>
        </p:grpSpPr>
        <p:grpSp>
          <p:nvGrpSpPr>
            <p:cNvPr id="171" name="Group 129"/>
            <p:cNvGrpSpPr/>
            <p:nvPr/>
          </p:nvGrpSpPr>
          <p:grpSpPr>
            <a:xfrm>
              <a:off x="5804258" y="2870196"/>
              <a:ext cx="909418" cy="945670"/>
              <a:chOff x="2666642" y="3728060"/>
              <a:chExt cx="909418" cy="945670"/>
            </a:xfrm>
          </p:grpSpPr>
          <p:sp>
            <p:nvSpPr>
              <p:cNvPr id="187" name="TextBox 186"/>
              <p:cNvSpPr txBox="1"/>
              <p:nvPr/>
            </p:nvSpPr>
            <p:spPr>
              <a:xfrm>
                <a:off x="3164580" y="3728060"/>
                <a:ext cx="36576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1</a:t>
                </a:r>
                <a:endParaRPr lang="en-US" sz="1600" b="1" i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118860" y="4222326"/>
                <a:ext cx="45720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R</a:t>
                </a:r>
                <a:r>
                  <a:rPr lang="en-US" sz="1600" b="1" baseline="-25000" dirty="0" err="1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p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189" name="Straight Connector 188"/>
              <p:cNvCxnSpPr/>
              <p:nvPr/>
            </p:nvCxnSpPr>
            <p:spPr>
              <a:xfrm>
                <a:off x="3196584" y="4241932"/>
                <a:ext cx="301752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TextBox 189"/>
              <p:cNvSpPr txBox="1"/>
              <p:nvPr/>
            </p:nvSpPr>
            <p:spPr>
              <a:xfrm>
                <a:off x="2666642" y="3955630"/>
                <a:ext cx="383996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1.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172" name="TextBox 171"/>
            <p:cNvSpPr txBox="1"/>
            <p:nvPr/>
          </p:nvSpPr>
          <p:spPr>
            <a:xfrm>
              <a:off x="6599568" y="3111134"/>
              <a:ext cx="381000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rPr>
                <a:t>=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grpSp>
          <p:nvGrpSpPr>
            <p:cNvPr id="173" name="Group 129"/>
            <p:cNvGrpSpPr/>
            <p:nvPr/>
          </p:nvGrpSpPr>
          <p:grpSpPr>
            <a:xfrm>
              <a:off x="6855004" y="2870197"/>
              <a:ext cx="457200" cy="945668"/>
              <a:chOff x="3095983" y="3728061"/>
              <a:chExt cx="457200" cy="945668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3141703" y="3728061"/>
                <a:ext cx="36576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1</a:t>
                </a:r>
                <a:endParaRPr lang="en-US" sz="1600" b="1" i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3095983" y="4222325"/>
                <a:ext cx="45720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R</a:t>
                </a:r>
                <a:r>
                  <a:rPr lang="en-US" sz="1600" b="1" baseline="-25000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1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186" name="Straight Connector 185"/>
              <p:cNvCxnSpPr/>
              <p:nvPr/>
            </p:nvCxnSpPr>
            <p:spPr>
              <a:xfrm>
                <a:off x="3173707" y="4241932"/>
                <a:ext cx="301752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7207426" y="3117853"/>
              <a:ext cx="381000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rPr>
                <a:t>+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grpSp>
          <p:nvGrpSpPr>
            <p:cNvPr id="175" name="Group 129"/>
            <p:cNvGrpSpPr/>
            <p:nvPr/>
          </p:nvGrpSpPr>
          <p:grpSpPr>
            <a:xfrm>
              <a:off x="7464604" y="2870196"/>
              <a:ext cx="457200" cy="945671"/>
              <a:chOff x="3082031" y="3728060"/>
              <a:chExt cx="457200" cy="945671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3127751" y="3728060"/>
                <a:ext cx="36576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1</a:t>
                </a:r>
                <a:endParaRPr lang="en-US" sz="1600" b="1" i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082031" y="4222327"/>
                <a:ext cx="45720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R</a:t>
                </a:r>
                <a:r>
                  <a:rPr lang="en-US" sz="1600" b="1" baseline="-25000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2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3159755" y="4241932"/>
                <a:ext cx="301752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xtBox 175"/>
            <p:cNvSpPr txBox="1"/>
            <p:nvPr/>
          </p:nvSpPr>
          <p:spPr>
            <a:xfrm>
              <a:off x="7807500" y="3111502"/>
              <a:ext cx="381000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rPr>
                <a:t>+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grpSp>
          <p:nvGrpSpPr>
            <p:cNvPr id="177" name="Group 129"/>
            <p:cNvGrpSpPr/>
            <p:nvPr/>
          </p:nvGrpSpPr>
          <p:grpSpPr>
            <a:xfrm>
              <a:off x="8083729" y="2870196"/>
              <a:ext cx="447675" cy="945670"/>
              <a:chOff x="3130192" y="3728060"/>
              <a:chExt cx="447675" cy="945670"/>
            </a:xfrm>
          </p:grpSpPr>
          <p:sp>
            <p:nvSpPr>
              <p:cNvPr id="178" name="TextBox 177"/>
              <p:cNvSpPr txBox="1"/>
              <p:nvPr/>
            </p:nvSpPr>
            <p:spPr>
              <a:xfrm>
                <a:off x="3160471" y="3728060"/>
                <a:ext cx="387116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1</a:t>
                </a:r>
                <a:endParaRPr lang="en-US" sz="1600" b="1" i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3130192" y="4222326"/>
                <a:ext cx="447675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R</a:t>
                </a:r>
                <a:r>
                  <a:rPr lang="en-US" sz="1600" b="1" baseline="-25000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3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3203153" y="4241932"/>
                <a:ext cx="301752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8"/>
          <p:cNvGrpSpPr/>
          <p:nvPr/>
        </p:nvGrpSpPr>
        <p:grpSpPr>
          <a:xfrm>
            <a:off x="4648200" y="2525103"/>
            <a:ext cx="2727146" cy="709255"/>
            <a:chOff x="5804258" y="2870196"/>
            <a:chExt cx="2727146" cy="945671"/>
          </a:xfrm>
        </p:grpSpPr>
        <p:grpSp>
          <p:nvGrpSpPr>
            <p:cNvPr id="192" name="Group 129"/>
            <p:cNvGrpSpPr/>
            <p:nvPr/>
          </p:nvGrpSpPr>
          <p:grpSpPr>
            <a:xfrm>
              <a:off x="5804258" y="2870196"/>
              <a:ext cx="909418" cy="945670"/>
              <a:chOff x="2666642" y="3728060"/>
              <a:chExt cx="909418" cy="945670"/>
            </a:xfrm>
          </p:grpSpPr>
          <p:sp>
            <p:nvSpPr>
              <p:cNvPr id="208" name="TextBox 207"/>
              <p:cNvSpPr txBox="1"/>
              <p:nvPr/>
            </p:nvSpPr>
            <p:spPr>
              <a:xfrm>
                <a:off x="3164580" y="3728060"/>
                <a:ext cx="36576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1</a:t>
                </a:r>
                <a:endParaRPr lang="en-US" sz="1600" b="1" i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3118860" y="4222326"/>
                <a:ext cx="45720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R</a:t>
                </a:r>
                <a:r>
                  <a:rPr lang="en-US" sz="1600" b="1" baseline="-25000" dirty="0" err="1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p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>
                <a:off x="3196584" y="4241932"/>
                <a:ext cx="301752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TextBox 210"/>
              <p:cNvSpPr txBox="1"/>
              <p:nvPr/>
            </p:nvSpPr>
            <p:spPr>
              <a:xfrm>
                <a:off x="2666642" y="3955630"/>
                <a:ext cx="383996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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6599568" y="3111134"/>
              <a:ext cx="381000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rPr>
                <a:t>=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grpSp>
          <p:nvGrpSpPr>
            <p:cNvPr id="194" name="Group 129"/>
            <p:cNvGrpSpPr/>
            <p:nvPr/>
          </p:nvGrpSpPr>
          <p:grpSpPr>
            <a:xfrm>
              <a:off x="6855004" y="2870197"/>
              <a:ext cx="457200" cy="945668"/>
              <a:chOff x="3095983" y="3728061"/>
              <a:chExt cx="457200" cy="945668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3141703" y="3728061"/>
                <a:ext cx="36576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1</a:t>
                </a:r>
                <a:endParaRPr lang="en-US" sz="1600" b="1" i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3095983" y="4222325"/>
                <a:ext cx="45720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5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3173707" y="4241932"/>
                <a:ext cx="301752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/>
            <p:cNvSpPr txBox="1"/>
            <p:nvPr/>
          </p:nvSpPr>
          <p:spPr>
            <a:xfrm>
              <a:off x="7207426" y="3117853"/>
              <a:ext cx="381000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rPr>
                <a:t>+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grpSp>
          <p:nvGrpSpPr>
            <p:cNvPr id="196" name="Group 129"/>
            <p:cNvGrpSpPr/>
            <p:nvPr/>
          </p:nvGrpSpPr>
          <p:grpSpPr>
            <a:xfrm>
              <a:off x="7464604" y="2870196"/>
              <a:ext cx="457200" cy="945671"/>
              <a:chOff x="3082031" y="3728060"/>
              <a:chExt cx="457200" cy="945671"/>
            </a:xfrm>
          </p:grpSpPr>
          <p:sp>
            <p:nvSpPr>
              <p:cNvPr id="202" name="TextBox 201"/>
              <p:cNvSpPr txBox="1"/>
              <p:nvPr/>
            </p:nvSpPr>
            <p:spPr>
              <a:xfrm>
                <a:off x="3127751" y="3728060"/>
                <a:ext cx="36576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1</a:t>
                </a:r>
                <a:endParaRPr lang="en-US" sz="1600" b="1" i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3082031" y="4222327"/>
                <a:ext cx="45720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10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204" name="Straight Connector 203"/>
              <p:cNvCxnSpPr/>
              <p:nvPr/>
            </p:nvCxnSpPr>
            <p:spPr>
              <a:xfrm>
                <a:off x="3159755" y="4241932"/>
                <a:ext cx="301752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7807500" y="3111502"/>
              <a:ext cx="381000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rPr>
                <a:t>+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grpSp>
          <p:nvGrpSpPr>
            <p:cNvPr id="198" name="Group 129"/>
            <p:cNvGrpSpPr/>
            <p:nvPr/>
          </p:nvGrpSpPr>
          <p:grpSpPr>
            <a:xfrm>
              <a:off x="8083729" y="2870196"/>
              <a:ext cx="447675" cy="945670"/>
              <a:chOff x="3130192" y="3728060"/>
              <a:chExt cx="447675" cy="945670"/>
            </a:xfrm>
          </p:grpSpPr>
          <p:sp>
            <p:nvSpPr>
              <p:cNvPr id="199" name="TextBox 198"/>
              <p:cNvSpPr txBox="1"/>
              <p:nvPr/>
            </p:nvSpPr>
            <p:spPr>
              <a:xfrm>
                <a:off x="3160471" y="3728060"/>
                <a:ext cx="387116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1</a:t>
                </a:r>
                <a:endParaRPr lang="en-US" sz="1600" b="1" i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130192" y="4222326"/>
                <a:ext cx="447675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30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201" name="Straight Connector 200"/>
              <p:cNvCxnSpPr/>
              <p:nvPr/>
            </p:nvCxnSpPr>
            <p:spPr>
              <a:xfrm>
                <a:off x="3203153" y="4241932"/>
                <a:ext cx="301752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2" name="Group 18"/>
          <p:cNvGrpSpPr/>
          <p:nvPr/>
        </p:nvGrpSpPr>
        <p:grpSpPr>
          <a:xfrm>
            <a:off x="4653915" y="3606285"/>
            <a:ext cx="2301240" cy="709254"/>
            <a:chOff x="5804258" y="2870196"/>
            <a:chExt cx="2301240" cy="945670"/>
          </a:xfrm>
        </p:grpSpPr>
        <p:grpSp>
          <p:nvGrpSpPr>
            <p:cNvPr id="213" name="Group 129"/>
            <p:cNvGrpSpPr/>
            <p:nvPr/>
          </p:nvGrpSpPr>
          <p:grpSpPr>
            <a:xfrm>
              <a:off x="5804258" y="2870196"/>
              <a:ext cx="909418" cy="945670"/>
              <a:chOff x="2666642" y="3728060"/>
              <a:chExt cx="909418" cy="945670"/>
            </a:xfrm>
          </p:grpSpPr>
          <p:sp>
            <p:nvSpPr>
              <p:cNvPr id="219" name="TextBox 218"/>
              <p:cNvSpPr txBox="1"/>
              <p:nvPr/>
            </p:nvSpPr>
            <p:spPr>
              <a:xfrm>
                <a:off x="3164580" y="3728060"/>
                <a:ext cx="36576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1</a:t>
                </a:r>
                <a:endParaRPr lang="en-US" sz="1600" b="1" i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3118860" y="4222326"/>
                <a:ext cx="45720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R</a:t>
                </a:r>
                <a:r>
                  <a:rPr lang="en-US" sz="1600" b="1" baseline="-25000" dirty="0" err="1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p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221" name="Straight Connector 220"/>
              <p:cNvCxnSpPr/>
              <p:nvPr/>
            </p:nvCxnSpPr>
            <p:spPr>
              <a:xfrm>
                <a:off x="3196584" y="4241932"/>
                <a:ext cx="301752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221"/>
              <p:cNvSpPr txBox="1"/>
              <p:nvPr/>
            </p:nvSpPr>
            <p:spPr>
              <a:xfrm>
                <a:off x="2666642" y="3955630"/>
                <a:ext cx="383996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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214" name="TextBox 213"/>
            <p:cNvSpPr txBox="1"/>
            <p:nvPr/>
          </p:nvSpPr>
          <p:spPr>
            <a:xfrm>
              <a:off x="6651983" y="3111134"/>
              <a:ext cx="381000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rPr>
                <a:t>=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grpSp>
          <p:nvGrpSpPr>
            <p:cNvPr id="215" name="Group 129"/>
            <p:cNvGrpSpPr/>
            <p:nvPr/>
          </p:nvGrpSpPr>
          <p:grpSpPr>
            <a:xfrm>
              <a:off x="6877864" y="2870197"/>
              <a:ext cx="1227634" cy="945668"/>
              <a:chOff x="3118843" y="3728061"/>
              <a:chExt cx="1227634" cy="945668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3118843" y="3728061"/>
                <a:ext cx="1227634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6 + 3 + 1</a:t>
                </a:r>
                <a:endParaRPr lang="en-US" sz="1600" b="1" i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3504060" y="4222325"/>
                <a:ext cx="45720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30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218" name="Straight Connector 217"/>
              <p:cNvCxnSpPr/>
              <p:nvPr/>
            </p:nvCxnSpPr>
            <p:spPr>
              <a:xfrm>
                <a:off x="3259146" y="4241932"/>
                <a:ext cx="947029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3" name="Group 18"/>
          <p:cNvGrpSpPr/>
          <p:nvPr/>
        </p:nvGrpSpPr>
        <p:grpSpPr>
          <a:xfrm>
            <a:off x="4663440" y="4324349"/>
            <a:ext cx="1619252" cy="709254"/>
            <a:chOff x="5804258" y="2870196"/>
            <a:chExt cx="1619252" cy="945670"/>
          </a:xfrm>
        </p:grpSpPr>
        <p:grpSp>
          <p:nvGrpSpPr>
            <p:cNvPr id="224" name="Group 129"/>
            <p:cNvGrpSpPr/>
            <p:nvPr/>
          </p:nvGrpSpPr>
          <p:grpSpPr>
            <a:xfrm>
              <a:off x="5804258" y="2870196"/>
              <a:ext cx="909418" cy="945670"/>
              <a:chOff x="2666642" y="3728060"/>
              <a:chExt cx="909418" cy="945670"/>
            </a:xfrm>
          </p:grpSpPr>
          <p:sp>
            <p:nvSpPr>
              <p:cNvPr id="230" name="TextBox 229"/>
              <p:cNvSpPr txBox="1"/>
              <p:nvPr/>
            </p:nvSpPr>
            <p:spPr>
              <a:xfrm>
                <a:off x="3164580" y="3728060"/>
                <a:ext cx="36576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1</a:t>
                </a:r>
                <a:endParaRPr lang="en-US" sz="1600" b="1" i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3118860" y="4222326"/>
                <a:ext cx="45720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R</a:t>
                </a:r>
                <a:r>
                  <a:rPr lang="en-US" sz="1600" b="1" baseline="-25000" dirty="0" err="1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p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232" name="Straight Connector 231"/>
              <p:cNvCxnSpPr/>
              <p:nvPr/>
            </p:nvCxnSpPr>
            <p:spPr>
              <a:xfrm>
                <a:off x="3196584" y="4241932"/>
                <a:ext cx="301752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TextBox 232"/>
              <p:cNvSpPr txBox="1"/>
              <p:nvPr/>
            </p:nvSpPr>
            <p:spPr>
              <a:xfrm>
                <a:off x="2666642" y="3955630"/>
                <a:ext cx="383996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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225" name="TextBox 224"/>
            <p:cNvSpPr txBox="1"/>
            <p:nvPr/>
          </p:nvSpPr>
          <p:spPr>
            <a:xfrm>
              <a:off x="6651983" y="3111134"/>
              <a:ext cx="381000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rPr>
                <a:t>=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grpSp>
          <p:nvGrpSpPr>
            <p:cNvPr id="226" name="Group 129"/>
            <p:cNvGrpSpPr/>
            <p:nvPr/>
          </p:nvGrpSpPr>
          <p:grpSpPr>
            <a:xfrm>
              <a:off x="6966310" y="2870197"/>
              <a:ext cx="457200" cy="945668"/>
              <a:chOff x="3207289" y="3728061"/>
              <a:chExt cx="457200" cy="945668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3220750" y="3728061"/>
                <a:ext cx="430278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10</a:t>
                </a:r>
                <a:endParaRPr lang="en-US" sz="1600" b="1" i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3207289" y="4222325"/>
                <a:ext cx="45720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30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269926" y="4241932"/>
                <a:ext cx="331927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4" name="Group 18"/>
          <p:cNvGrpSpPr/>
          <p:nvPr/>
        </p:nvGrpSpPr>
        <p:grpSpPr>
          <a:xfrm>
            <a:off x="7159804" y="3909596"/>
            <a:ext cx="1477703" cy="666804"/>
            <a:chOff x="5945807" y="2926794"/>
            <a:chExt cx="1477703" cy="889071"/>
          </a:xfrm>
        </p:grpSpPr>
        <p:grpSp>
          <p:nvGrpSpPr>
            <p:cNvPr id="235" name="Group 129"/>
            <p:cNvGrpSpPr/>
            <p:nvPr/>
          </p:nvGrpSpPr>
          <p:grpSpPr>
            <a:xfrm>
              <a:off x="5945807" y="3097766"/>
              <a:ext cx="767869" cy="496124"/>
              <a:chOff x="2808191" y="3955630"/>
              <a:chExt cx="767869" cy="49612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3118860" y="4000349"/>
                <a:ext cx="457200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R</a:t>
                </a:r>
                <a:r>
                  <a:rPr lang="en-US" sz="1600" b="1" baseline="-25000" dirty="0" err="1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p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2808191" y="3955630"/>
                <a:ext cx="383996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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236" name="TextBox 235"/>
            <p:cNvSpPr txBox="1"/>
            <p:nvPr/>
          </p:nvSpPr>
          <p:spPr>
            <a:xfrm>
              <a:off x="6651983" y="3111134"/>
              <a:ext cx="381000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rPr>
                <a:t>=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grpSp>
          <p:nvGrpSpPr>
            <p:cNvPr id="237" name="Group 129"/>
            <p:cNvGrpSpPr/>
            <p:nvPr/>
          </p:nvGrpSpPr>
          <p:grpSpPr>
            <a:xfrm>
              <a:off x="6966310" y="2926794"/>
              <a:ext cx="457200" cy="889071"/>
              <a:chOff x="3207289" y="3784658"/>
              <a:chExt cx="457200" cy="889071"/>
            </a:xfrm>
          </p:grpSpPr>
          <p:sp>
            <p:nvSpPr>
              <p:cNvPr id="238" name="TextBox 237"/>
              <p:cNvSpPr txBox="1"/>
              <p:nvPr/>
            </p:nvSpPr>
            <p:spPr>
              <a:xfrm>
                <a:off x="3220750" y="3784658"/>
                <a:ext cx="430278" cy="451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30</a:t>
                </a:r>
                <a:endParaRPr lang="en-US" sz="1600" b="1" i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3207289" y="4222325"/>
                <a:ext cx="457200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10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3269926" y="4241932"/>
                <a:ext cx="331927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3" name="Group 18"/>
          <p:cNvGrpSpPr/>
          <p:nvPr/>
        </p:nvGrpSpPr>
        <p:grpSpPr>
          <a:xfrm>
            <a:off x="7159804" y="4640817"/>
            <a:ext cx="1603196" cy="338557"/>
            <a:chOff x="5945807" y="3006339"/>
            <a:chExt cx="1603196" cy="451409"/>
          </a:xfrm>
        </p:grpSpPr>
        <p:grpSp>
          <p:nvGrpSpPr>
            <p:cNvPr id="244" name="Group 129"/>
            <p:cNvGrpSpPr/>
            <p:nvPr/>
          </p:nvGrpSpPr>
          <p:grpSpPr>
            <a:xfrm>
              <a:off x="5945807" y="3006342"/>
              <a:ext cx="764996" cy="451406"/>
              <a:chOff x="2808191" y="3864206"/>
              <a:chExt cx="764996" cy="451406"/>
            </a:xfrm>
          </p:grpSpPr>
          <p:sp>
            <p:nvSpPr>
              <p:cNvPr id="247" name="TextBox 246"/>
              <p:cNvSpPr txBox="1"/>
              <p:nvPr/>
            </p:nvSpPr>
            <p:spPr>
              <a:xfrm>
                <a:off x="3115987" y="3864207"/>
                <a:ext cx="457200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R</a:t>
                </a:r>
                <a:r>
                  <a:rPr lang="en-US" sz="1600" b="1" baseline="-25000" dirty="0" err="1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</a:rPr>
                  <a:t>p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808191" y="3864206"/>
                <a:ext cx="383996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CC"/>
                    </a:solidFill>
                    <a:latin typeface="Tw Cen MT" pitchFamily="34" charset="0"/>
                    <a:cs typeface="Times New Roman" pitchFamily="18" charset="0"/>
                    <a:sym typeface="Symbol"/>
                  </a:rPr>
                  <a:t></a:t>
                </a:r>
                <a:endParaRPr lang="en-US" sz="1600" b="1" dirty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245" name="TextBox 244"/>
            <p:cNvSpPr txBox="1"/>
            <p:nvPr/>
          </p:nvSpPr>
          <p:spPr>
            <a:xfrm>
              <a:off x="6651983" y="3006342"/>
              <a:ext cx="381000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</a:rPr>
                <a:t>=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6903570" y="3006339"/>
              <a:ext cx="645433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  <a:cs typeface="Times New Roman" pitchFamily="18" charset="0"/>
                  <a:sym typeface="Symbol"/>
                </a:rPr>
                <a:t>3</a:t>
              </a:r>
              <a:r>
                <a:rPr lang="el-GR" sz="1600" b="1" dirty="0">
                  <a:solidFill>
                    <a:srgbClr val="0000CC"/>
                  </a:solidFill>
                  <a:latin typeface="Book Antiqua" pitchFamily="18" charset="0"/>
                  <a:cs typeface="Times New Roman" pitchFamily="18" charset="0"/>
                </a:rPr>
                <a:t> Ω</a:t>
              </a:r>
              <a:endParaRPr lang="en-US" sz="1600" b="1" i="1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endParaRPr>
            </a:p>
          </p:txBody>
        </p:sp>
      </p:grpSp>
      <p:cxnSp>
        <p:nvCxnSpPr>
          <p:cNvPr id="249" name="Straight Connector 248"/>
          <p:cNvCxnSpPr/>
          <p:nvPr/>
        </p:nvCxnSpPr>
        <p:spPr>
          <a:xfrm>
            <a:off x="7086600" y="4037826"/>
            <a:ext cx="0" cy="971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727933" y="199798"/>
            <a:ext cx="6739667" cy="1228952"/>
            <a:chOff x="695856" y="52073"/>
            <a:chExt cx="6739667" cy="1228952"/>
          </a:xfrm>
        </p:grpSpPr>
        <p:sp>
          <p:nvSpPr>
            <p:cNvPr id="257" name="TextBox 256"/>
            <p:cNvSpPr txBox="1">
              <a:spLocks noChangeArrowheads="1"/>
            </p:cNvSpPr>
            <p:nvPr/>
          </p:nvSpPr>
          <p:spPr bwMode="auto">
            <a:xfrm>
              <a:off x="695856" y="167192"/>
              <a:ext cx="6692367" cy="1068795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258" name="TextBox 257"/>
            <p:cNvSpPr txBox="1">
              <a:spLocks noChangeArrowheads="1"/>
            </p:cNvSpPr>
            <p:nvPr/>
          </p:nvSpPr>
          <p:spPr bwMode="auto">
            <a:xfrm>
              <a:off x="835026" y="52073"/>
              <a:ext cx="6600497" cy="1228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1775" indent="-231775" algn="l"/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	In the circuit diagram given suppose the resistors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1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, R</a:t>
              </a:r>
              <a:r>
                <a:rPr lang="en-US" sz="1600" baseline="-25000" dirty="0" smtClean="0">
                  <a:solidFill>
                    <a:prstClr val="black"/>
                  </a:solidFill>
                  <a:latin typeface="Tw Cen MT" pitchFamily="34" charset="0"/>
                </a:rPr>
                <a:t>2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and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3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 have the values 5 Ω, 10 Ω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and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30 Ω, respectively, which have been connected to a battery of 12 V</a:t>
              </a:r>
              <a:r>
                <a:rPr lang="en-US" sz="1600">
                  <a:solidFill>
                    <a:prstClr val="black"/>
                  </a:solidFill>
                  <a:latin typeface="Tw Cen MT" pitchFamily="34" charset="0"/>
                </a:rPr>
                <a:t>. </a:t>
              </a:r>
              <a:r>
                <a:rPr lang="en-US" sz="1600" smtClean="0">
                  <a:solidFill>
                    <a:prstClr val="black"/>
                  </a:solidFill>
                  <a:latin typeface="Tw Cen MT" pitchFamily="34" charset="0"/>
                </a:rPr>
                <a:t>Calculate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(a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) the current through each resistor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, (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b) the total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current, (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c) the total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resistance.</a:t>
              </a:r>
              <a:endParaRPr lang="en-US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260" name="Oval 259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6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29" y="1626965"/>
            <a:ext cx="3998917" cy="238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0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8" grpId="0"/>
      <p:bldP spid="129" grpId="0"/>
      <p:bldP spid="130" grpId="0"/>
      <p:bldP spid="132" grpId="0"/>
      <p:bldP spid="133" grpId="0"/>
      <p:bldP spid="155" grpId="0"/>
      <p:bldP spid="156" grpId="0"/>
      <p:bldP spid="157" grpId="0"/>
      <p:bldP spid="158" grpId="0" animBg="1"/>
      <p:bldP spid="159" grpId="0" animBg="1"/>
      <p:bldP spid="160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/>
      <p:bldP spid="1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2579030" y="2389803"/>
            <a:ext cx="166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tabLst>
                <a:tab pos="114300" algn="l"/>
                <a:tab pos="514350" algn="l"/>
                <a:tab pos="685800" algn="l"/>
                <a:tab pos="914400" algn="l"/>
              </a:tabLst>
              <a:defRPr b="1">
                <a:solidFill>
                  <a:prstClr val="black"/>
                </a:solidFill>
                <a:cs typeface="Times New Roman" pitchFamily="18" charset="0"/>
              </a:defRPr>
            </a:lvl1pPr>
          </a:lstStyle>
          <a:p>
            <a:pPr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sz="1600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		</a:t>
            </a:r>
            <a:r>
              <a:rPr lang="en-US" sz="1600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sz="1600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sz="1600" dirty="0">
                <a:solidFill>
                  <a:srgbClr val="0000CC"/>
                </a:solidFill>
                <a:latin typeface="Tw Cen MT" pitchFamily="34" charset="0"/>
              </a:rPr>
              <a:t>	</a:t>
            </a:r>
            <a:r>
              <a:rPr lang="en-US" sz="1600" dirty="0" smtClean="0">
                <a:solidFill>
                  <a:srgbClr val="0000CC"/>
                </a:solidFill>
                <a:latin typeface="Tw Cen MT" pitchFamily="34" charset="0"/>
              </a:rPr>
              <a:t>=	1.2 </a:t>
            </a:r>
            <a:r>
              <a:rPr lang="en-US" sz="1600" dirty="0">
                <a:solidFill>
                  <a:srgbClr val="0000CC"/>
                </a:solidFill>
                <a:latin typeface="Tw Cen MT" pitchFamily="34" charset="0"/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7908" y="4214396"/>
            <a:ext cx="1769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tabLst>
                <a:tab pos="114300" algn="l"/>
                <a:tab pos="457200" algn="l"/>
                <a:tab pos="685800" algn="l"/>
                <a:tab pos="914400" algn="l"/>
              </a:tabLst>
              <a:defRPr b="1">
                <a:solidFill>
                  <a:prstClr val="black"/>
                </a:solidFill>
                <a:cs typeface="Times New Roman" pitchFamily="18" charset="0"/>
              </a:defRPr>
            </a:lvl1pPr>
          </a:lstStyle>
          <a:p>
            <a:r>
              <a:rPr lang="en-US" sz="1600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		</a:t>
            </a:r>
            <a:r>
              <a:rPr lang="en-US" sz="1600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sz="1600" baseline="-25000" dirty="0" smtClean="0">
                <a:solidFill>
                  <a:srgbClr val="0000CC"/>
                </a:solidFill>
                <a:latin typeface="Tw Cen MT" pitchFamily="34" charset="0"/>
              </a:rPr>
              <a:t>3</a:t>
            </a:r>
            <a:r>
              <a:rPr lang="en-US" sz="1600" dirty="0" smtClean="0">
                <a:solidFill>
                  <a:srgbClr val="0000CC"/>
                </a:solidFill>
                <a:latin typeface="Tw Cen MT" pitchFamily="34" charset="0"/>
              </a:rPr>
              <a:t> =	0.4 </a:t>
            </a:r>
            <a:r>
              <a:rPr lang="en-US" sz="1600" dirty="0">
                <a:solidFill>
                  <a:srgbClr val="0000CC"/>
                </a:solidFill>
                <a:latin typeface="Tw Cen MT" pitchFamily="34" charset="0"/>
              </a:rPr>
              <a:t>A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7908" y="2411554"/>
            <a:ext cx="166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tabLst>
                <a:tab pos="114300" algn="l"/>
                <a:tab pos="457200" algn="l"/>
                <a:tab pos="685800" algn="l"/>
                <a:tab pos="914400" algn="l"/>
              </a:tabLst>
              <a:defRPr b="1">
                <a:solidFill>
                  <a:prstClr val="black"/>
                </a:solidFill>
                <a:cs typeface="Times New Roman" pitchFamily="18" charset="0"/>
              </a:defRPr>
            </a:lvl1pPr>
          </a:lstStyle>
          <a:p>
            <a:r>
              <a:rPr lang="en-US" sz="1600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		</a:t>
            </a:r>
            <a:r>
              <a:rPr lang="en-US" sz="1600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sz="1600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sz="1600" dirty="0" smtClean="0">
                <a:solidFill>
                  <a:srgbClr val="0000CC"/>
                </a:solidFill>
                <a:latin typeface="Tw Cen MT" pitchFamily="34" charset="0"/>
              </a:rPr>
              <a:t>	=	2.4 </a:t>
            </a:r>
            <a:r>
              <a:rPr lang="en-US" sz="1600" dirty="0">
                <a:solidFill>
                  <a:srgbClr val="0000CC"/>
                </a:solidFill>
                <a:latin typeface="Tw Cen MT" pitchFamily="34" charset="0"/>
              </a:rPr>
              <a:t>A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2527479" y="3206413"/>
            <a:ext cx="2196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tabLst>
                <a:tab pos="114300" algn="l"/>
                <a:tab pos="457200" algn="l"/>
                <a:tab pos="685800" algn="l"/>
                <a:tab pos="914400" algn="l"/>
              </a:tabLst>
              <a:defRPr b="1">
                <a:solidFill>
                  <a:prstClr val="black"/>
                </a:solidFill>
                <a:cs typeface="Times New Roman" pitchFamily="18" charset="0"/>
              </a:defRPr>
            </a:lvl1pPr>
          </a:lstStyle>
          <a:p>
            <a:r>
              <a:rPr lang="en-US" sz="1600" dirty="0" smtClean="0">
                <a:solidFill>
                  <a:srgbClr val="0000CC"/>
                </a:solidFill>
                <a:latin typeface="Tw Cen MT" pitchFamily="34" charset="0"/>
              </a:rPr>
              <a:t>	5.	I  	= 	I</a:t>
            </a:r>
            <a:r>
              <a:rPr lang="en-US" sz="1600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sz="1600" dirty="0" smtClean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dirty="0">
                <a:solidFill>
                  <a:srgbClr val="0000CC"/>
                </a:solidFill>
                <a:latin typeface="Tw Cen MT" pitchFamily="34" charset="0"/>
              </a:rPr>
              <a:t>+ I</a:t>
            </a:r>
            <a:r>
              <a:rPr lang="en-US" sz="1600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sz="1600" dirty="0">
                <a:solidFill>
                  <a:srgbClr val="0000CC"/>
                </a:solidFill>
                <a:latin typeface="Tw Cen MT" pitchFamily="34" charset="0"/>
              </a:rPr>
              <a:t> + </a:t>
            </a:r>
            <a:r>
              <a:rPr lang="en-US" sz="1600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sz="1600" baseline="-25000" dirty="0" smtClean="0">
                <a:solidFill>
                  <a:srgbClr val="0000CC"/>
                </a:solidFill>
                <a:latin typeface="Tw Cen MT" pitchFamily="34" charset="0"/>
              </a:rPr>
              <a:t>3</a:t>
            </a:r>
            <a:endParaRPr lang="en-US" sz="1600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527479" y="3582808"/>
            <a:ext cx="2501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  <a:sym typeface="Symbol"/>
              </a:rPr>
              <a:t>		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I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	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=	2.4 + 1.2 + 0.4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527479" y="3943962"/>
            <a:ext cx="166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tabLst>
                <a:tab pos="114300" algn="l"/>
                <a:tab pos="457200" algn="l"/>
                <a:tab pos="685800" algn="l"/>
                <a:tab pos="914400" algn="l"/>
              </a:tabLst>
              <a:defRPr b="1">
                <a:solidFill>
                  <a:prstClr val="black"/>
                </a:solidFill>
                <a:cs typeface="Times New Roman" pitchFamily="18" charset="0"/>
              </a:defRPr>
            </a:lvl1pPr>
          </a:lstStyle>
          <a:p>
            <a:r>
              <a:rPr lang="en-US" sz="1600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	 	</a:t>
            </a:r>
            <a:r>
              <a:rPr lang="en-US" sz="1600" dirty="0" smtClean="0">
                <a:solidFill>
                  <a:srgbClr val="0000CC"/>
                </a:solidFill>
                <a:latin typeface="Tw Cen MT" pitchFamily="34" charset="0"/>
              </a:rPr>
              <a:t>I 	= 	4 </a:t>
            </a:r>
            <a:r>
              <a:rPr lang="en-US" sz="1600" dirty="0">
                <a:solidFill>
                  <a:srgbClr val="0000CC"/>
                </a:solidFill>
                <a:latin typeface="Tw Cen MT" pitchFamily="34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/>
              <p:cNvSpPr txBox="1"/>
              <p:nvPr/>
            </p:nvSpPr>
            <p:spPr>
              <a:xfrm>
                <a:off x="477908" y="1364776"/>
                <a:ext cx="1663521" cy="48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tabLst>
                    <a:tab pos="114300" algn="l"/>
                    <a:tab pos="457200" algn="l"/>
                    <a:tab pos="685800" algn="l"/>
                    <a:tab pos="914400" algn="l"/>
                  </a:tabLst>
                  <a:defRPr b="1">
                    <a:solidFill>
                      <a:prstClr val="black"/>
                    </a:solidFill>
                    <a:cs typeface="Times New Roman" pitchFamily="18" charset="0"/>
                  </a:defRPr>
                </a:lvl1pPr>
              </a:lstStyle>
              <a:p>
                <a:r>
                  <a:rPr lang="en-US" sz="1600" dirty="0" smtClean="0">
                    <a:solidFill>
                      <a:srgbClr val="0000CC"/>
                    </a:solidFill>
                    <a:latin typeface="Tw Cen MT" pitchFamily="34" charset="0"/>
                    <a:sym typeface="Symbol"/>
                  </a:rPr>
                  <a:t>	2.	</a:t>
                </a:r>
                <a:r>
                  <a:rPr lang="en-US" sz="1600" dirty="0" smtClean="0">
                    <a:solidFill>
                      <a:srgbClr val="0000CC"/>
                    </a:solidFill>
                    <a:latin typeface="Tw Cen MT" pitchFamily="34" charset="0"/>
                  </a:rPr>
                  <a:t>I</a:t>
                </a:r>
                <a:r>
                  <a:rPr lang="en-US" sz="1600" baseline="-25000" dirty="0" smtClean="0">
                    <a:solidFill>
                      <a:srgbClr val="0000CC"/>
                    </a:solidFill>
                    <a:latin typeface="Tw Cen MT" pitchFamily="34" charset="0"/>
                  </a:rPr>
                  <a:t>1</a:t>
                </a:r>
                <a:r>
                  <a:rPr lang="en-US" sz="1600" dirty="0" smtClean="0">
                    <a:solidFill>
                      <a:srgbClr val="0000CC"/>
                    </a:solidFill>
                    <a:latin typeface="Tw Cen MT" pitchFamily="34" charset="0"/>
                  </a:rPr>
                  <a:t>	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V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1600" baseline="-2500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16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51" name="TextBox 3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8" y="1364776"/>
                <a:ext cx="1663521" cy="486352"/>
              </a:xfrm>
              <a:prstGeom prst="rect">
                <a:avLst/>
              </a:prstGeom>
              <a:blipFill rotWithShape="1"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>
                <a:off x="477908" y="1888165"/>
                <a:ext cx="1663521" cy="490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tabLst>
                    <a:tab pos="114300" algn="l"/>
                    <a:tab pos="457200" algn="l"/>
                    <a:tab pos="685800" algn="l"/>
                    <a:tab pos="914400" algn="l"/>
                  </a:tabLst>
                  <a:defRPr b="1">
                    <a:solidFill>
                      <a:prstClr val="black"/>
                    </a:solidFill>
                    <a:cs typeface="Times New Roman" pitchFamily="18" charset="0"/>
                  </a:defRPr>
                </a:lvl1pPr>
              </a:lstStyle>
              <a:p>
                <a:r>
                  <a:rPr lang="en-US" sz="1600" dirty="0" smtClean="0">
                    <a:solidFill>
                      <a:srgbClr val="0000CC"/>
                    </a:solidFill>
                    <a:latin typeface="Tw Cen MT" pitchFamily="34" charset="0"/>
                    <a:sym typeface="Symbol"/>
                  </a:rPr>
                  <a:t>		</a:t>
                </a:r>
                <a:r>
                  <a:rPr lang="en-US" sz="1600" dirty="0" smtClean="0">
                    <a:solidFill>
                      <a:srgbClr val="0000CC"/>
                    </a:solidFill>
                    <a:latin typeface="Tw Cen MT" pitchFamily="34" charset="0"/>
                  </a:rPr>
                  <a:t>I</a:t>
                </a:r>
                <a:r>
                  <a:rPr lang="en-US" sz="1600" baseline="-25000" dirty="0" smtClean="0">
                    <a:solidFill>
                      <a:srgbClr val="0000CC"/>
                    </a:solidFill>
                    <a:latin typeface="Tw Cen MT" pitchFamily="34" charset="0"/>
                  </a:rPr>
                  <a:t>1</a:t>
                </a:r>
                <a:r>
                  <a:rPr lang="en-US" sz="1600" dirty="0" smtClean="0">
                    <a:solidFill>
                      <a:srgbClr val="0000CC"/>
                    </a:solidFill>
                    <a:latin typeface="Tw Cen MT" pitchFamily="34" charset="0"/>
                  </a:rPr>
                  <a:t>	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12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16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8" y="1888165"/>
                <a:ext cx="1663521" cy="490262"/>
              </a:xfrm>
              <a:prstGeom prst="rect">
                <a:avLst/>
              </a:prstGeom>
              <a:blipFill rotWithShape="1">
                <a:blip r:embed="rId3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TextBox 352"/>
              <p:cNvSpPr txBox="1"/>
              <p:nvPr/>
            </p:nvSpPr>
            <p:spPr>
              <a:xfrm>
                <a:off x="2579030" y="1352550"/>
                <a:ext cx="1663521" cy="48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tabLst>
                    <a:tab pos="114300" algn="l"/>
                    <a:tab pos="457200" algn="l"/>
                    <a:tab pos="685800" algn="l"/>
                    <a:tab pos="914400" algn="l"/>
                  </a:tabLst>
                  <a:defRPr b="1">
                    <a:solidFill>
                      <a:prstClr val="black"/>
                    </a:solidFill>
                    <a:cs typeface="Times New Roman" pitchFamily="18" charset="0"/>
                  </a:defRPr>
                </a:lvl1pPr>
              </a:lstStyle>
              <a:p>
                <a:r>
                  <a:rPr lang="en-US" sz="1600" dirty="0" smtClean="0">
                    <a:solidFill>
                      <a:srgbClr val="0000CC"/>
                    </a:solidFill>
                    <a:latin typeface="Tw Cen MT" pitchFamily="34" charset="0"/>
                    <a:sym typeface="Symbol"/>
                  </a:rPr>
                  <a:t>	3.	</a:t>
                </a:r>
                <a:r>
                  <a:rPr lang="en-US" sz="1600" dirty="0" smtClean="0">
                    <a:solidFill>
                      <a:srgbClr val="0000CC"/>
                    </a:solidFill>
                    <a:latin typeface="Tw Cen MT" pitchFamily="34" charset="0"/>
                  </a:rPr>
                  <a:t>I</a:t>
                </a:r>
                <a:r>
                  <a:rPr lang="en-US" sz="1600" baseline="-25000" dirty="0" smtClean="0">
                    <a:solidFill>
                      <a:srgbClr val="0000CC"/>
                    </a:solidFill>
                    <a:latin typeface="Tw Cen MT" pitchFamily="34" charset="0"/>
                  </a:rPr>
                  <a:t>2</a:t>
                </a:r>
                <a:r>
                  <a:rPr lang="en-US" sz="1600" dirty="0" smtClean="0">
                    <a:solidFill>
                      <a:srgbClr val="0000CC"/>
                    </a:solidFill>
                    <a:latin typeface="Tw Cen MT" pitchFamily="34" charset="0"/>
                  </a:rPr>
                  <a:t>	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V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1600" baseline="-2500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53" name="TextBox 3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30" y="1352550"/>
                <a:ext cx="1663521" cy="486352"/>
              </a:xfrm>
              <a:prstGeom prst="rect">
                <a:avLst/>
              </a:prstGeom>
              <a:blipFill rotWithShape="1"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/>
              <p:cNvSpPr txBox="1"/>
              <p:nvPr/>
            </p:nvSpPr>
            <p:spPr>
              <a:xfrm>
                <a:off x="2579030" y="1871176"/>
                <a:ext cx="1663521" cy="490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tabLst>
                    <a:tab pos="114300" algn="l"/>
                    <a:tab pos="457200" algn="l"/>
                    <a:tab pos="685800" algn="l"/>
                    <a:tab pos="914400" algn="l"/>
                  </a:tabLst>
                  <a:defRPr b="1">
                    <a:solidFill>
                      <a:prstClr val="black"/>
                    </a:solidFill>
                    <a:cs typeface="Times New Roman" pitchFamily="18" charset="0"/>
                  </a:defRPr>
                </a:lvl1pPr>
              </a:lstStyle>
              <a:p>
                <a:r>
                  <a:rPr lang="en-US" sz="1600" dirty="0" smtClean="0">
                    <a:solidFill>
                      <a:srgbClr val="0000CC"/>
                    </a:solidFill>
                    <a:latin typeface="Tw Cen MT" pitchFamily="34" charset="0"/>
                    <a:sym typeface="Symbol"/>
                  </a:rPr>
                  <a:t>		</a:t>
                </a:r>
                <a:r>
                  <a:rPr lang="en-US" sz="1600" dirty="0" smtClean="0">
                    <a:solidFill>
                      <a:srgbClr val="0000CC"/>
                    </a:solidFill>
                    <a:latin typeface="Tw Cen MT" pitchFamily="34" charset="0"/>
                  </a:rPr>
                  <a:t>I</a:t>
                </a:r>
                <a:r>
                  <a:rPr lang="en-US" sz="1600" baseline="-25000" dirty="0" smtClean="0">
                    <a:solidFill>
                      <a:srgbClr val="0000CC"/>
                    </a:solidFill>
                    <a:latin typeface="Tw Cen MT" pitchFamily="34" charset="0"/>
                  </a:rPr>
                  <a:t>2</a:t>
                </a:r>
                <a:r>
                  <a:rPr lang="en-US" sz="1600" dirty="0" smtClean="0">
                    <a:solidFill>
                      <a:srgbClr val="0000CC"/>
                    </a:solidFill>
                    <a:latin typeface="Tw Cen MT" pitchFamily="34" charset="0"/>
                  </a:rPr>
                  <a:t>	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12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16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54" name="TextBox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30" y="1871176"/>
                <a:ext cx="1663521" cy="490262"/>
              </a:xfrm>
              <a:prstGeom prst="rect">
                <a:avLst/>
              </a:prstGeom>
              <a:blipFill rotWithShape="1">
                <a:blip r:embed="rId5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TextBox 354"/>
              <p:cNvSpPr txBox="1"/>
              <p:nvPr/>
            </p:nvSpPr>
            <p:spPr>
              <a:xfrm>
                <a:off x="477908" y="3097828"/>
                <a:ext cx="1663521" cy="487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tabLst>
                    <a:tab pos="114300" algn="l"/>
                    <a:tab pos="457200" algn="l"/>
                    <a:tab pos="685800" algn="l"/>
                    <a:tab pos="914400" algn="l"/>
                  </a:tabLst>
                  <a:defRPr b="1">
                    <a:solidFill>
                      <a:prstClr val="black"/>
                    </a:solidFill>
                    <a:cs typeface="Times New Roman" pitchFamily="18" charset="0"/>
                  </a:defRPr>
                </a:lvl1pPr>
              </a:lstStyle>
              <a:p>
                <a:r>
                  <a:rPr lang="en-US" sz="1600" dirty="0" smtClean="0">
                    <a:solidFill>
                      <a:srgbClr val="0000CC"/>
                    </a:solidFill>
                    <a:latin typeface="Tw Cen MT" pitchFamily="34" charset="0"/>
                    <a:sym typeface="Symbol"/>
                  </a:rPr>
                  <a:t>	4.	</a:t>
                </a:r>
                <a:r>
                  <a:rPr lang="en-US" sz="1600" dirty="0" smtClean="0">
                    <a:solidFill>
                      <a:srgbClr val="0000CC"/>
                    </a:solidFill>
                    <a:latin typeface="Tw Cen MT" pitchFamily="34" charset="0"/>
                  </a:rPr>
                  <a:t>I</a:t>
                </a:r>
                <a:r>
                  <a:rPr lang="en-US" sz="1600" baseline="-25000" dirty="0" smtClean="0">
                    <a:solidFill>
                      <a:srgbClr val="0000CC"/>
                    </a:solidFill>
                    <a:latin typeface="Tw Cen MT" pitchFamily="34" charset="0"/>
                  </a:rPr>
                  <a:t>3</a:t>
                </a:r>
                <a:r>
                  <a:rPr lang="en-US" sz="1600" dirty="0" smtClean="0">
                    <a:solidFill>
                      <a:srgbClr val="0000CC"/>
                    </a:solidFill>
                    <a:latin typeface="Tw Cen MT" pitchFamily="34" charset="0"/>
                  </a:rPr>
                  <a:t>	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V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1600" baseline="-2500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6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55" name="TextBox 3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8" y="3097828"/>
                <a:ext cx="1663521" cy="487441"/>
              </a:xfrm>
              <a:prstGeom prst="rect">
                <a:avLst/>
              </a:prstGeom>
              <a:blipFill rotWithShape="1"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355"/>
              <p:cNvSpPr txBox="1"/>
              <p:nvPr/>
            </p:nvSpPr>
            <p:spPr>
              <a:xfrm>
                <a:off x="477908" y="3656112"/>
                <a:ext cx="1663521" cy="490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tabLst>
                    <a:tab pos="114300" algn="l"/>
                    <a:tab pos="457200" algn="l"/>
                    <a:tab pos="685800" algn="l"/>
                    <a:tab pos="914400" algn="l"/>
                  </a:tabLst>
                  <a:defRPr b="1">
                    <a:solidFill>
                      <a:prstClr val="black"/>
                    </a:solidFill>
                    <a:cs typeface="Times New Roman" pitchFamily="18" charset="0"/>
                  </a:defRPr>
                </a:lvl1pPr>
              </a:lstStyle>
              <a:p>
                <a:r>
                  <a:rPr lang="en-US" sz="1600" dirty="0" smtClean="0">
                    <a:solidFill>
                      <a:srgbClr val="0000CC"/>
                    </a:solidFill>
                    <a:latin typeface="Tw Cen MT" pitchFamily="34" charset="0"/>
                    <a:sym typeface="Symbol"/>
                  </a:rPr>
                  <a:t>		</a:t>
                </a:r>
                <a:r>
                  <a:rPr lang="en-US" sz="1600" dirty="0" smtClean="0">
                    <a:solidFill>
                      <a:srgbClr val="0000CC"/>
                    </a:solidFill>
                    <a:latin typeface="Tw Cen MT" pitchFamily="34" charset="0"/>
                  </a:rPr>
                  <a:t>I</a:t>
                </a:r>
                <a:r>
                  <a:rPr lang="en-US" sz="1600" baseline="-25000" dirty="0" smtClean="0">
                    <a:solidFill>
                      <a:srgbClr val="0000CC"/>
                    </a:solidFill>
                    <a:latin typeface="Tw Cen MT" pitchFamily="34" charset="0"/>
                  </a:rPr>
                  <a:t>3</a:t>
                </a:r>
                <a:r>
                  <a:rPr lang="en-US" sz="1600" dirty="0" smtClean="0">
                    <a:solidFill>
                      <a:srgbClr val="0000CC"/>
                    </a:solidFill>
                    <a:latin typeface="Tw Cen MT" pitchFamily="34" charset="0"/>
                  </a:rPr>
                  <a:t>	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12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00CC"/>
                            </a:solidFill>
                            <a:latin typeface="Tw Cen MT" pitchFamily="34" charset="0"/>
                          </a:rPr>
                          <m:t>30</m:t>
                        </m:r>
                      </m:den>
                    </m:f>
                  </m:oMath>
                </a14:m>
                <a:endParaRPr lang="en-US" sz="1600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56" name="TextBox 3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8" y="3656112"/>
                <a:ext cx="1663521" cy="490262"/>
              </a:xfrm>
              <a:prstGeom prst="rect">
                <a:avLst/>
              </a:prstGeom>
              <a:blipFill rotWithShape="1">
                <a:blip r:embed="rId7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727933" y="199798"/>
            <a:ext cx="6739667" cy="1228952"/>
            <a:chOff x="695856" y="52073"/>
            <a:chExt cx="6739667" cy="1228952"/>
          </a:xfrm>
        </p:grpSpPr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95856" y="167192"/>
              <a:ext cx="6692367" cy="1068795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835026" y="52073"/>
              <a:ext cx="6600497" cy="1228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1775" indent="-231775" algn="l"/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	In the circuit diagram given suppose the resistors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1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, R</a:t>
              </a:r>
              <a:r>
                <a:rPr lang="en-US" sz="1600" baseline="-25000" dirty="0" smtClean="0">
                  <a:solidFill>
                    <a:prstClr val="black"/>
                  </a:solidFill>
                  <a:latin typeface="Tw Cen MT" pitchFamily="34" charset="0"/>
                </a:rPr>
                <a:t>2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and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3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 have the values 5 Ω, 10 Ω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and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30 Ω, respectively, which have been connected to a battery of 12 V</a:t>
              </a:r>
              <a:r>
                <a:rPr lang="en-US" sz="1600">
                  <a:solidFill>
                    <a:prstClr val="black"/>
                  </a:solidFill>
                  <a:latin typeface="Tw Cen MT" pitchFamily="34" charset="0"/>
                </a:rPr>
                <a:t>. </a:t>
              </a:r>
              <a:r>
                <a:rPr lang="en-US" sz="1600" smtClean="0">
                  <a:solidFill>
                    <a:prstClr val="black"/>
                  </a:solidFill>
                  <a:latin typeface="Tw Cen MT" pitchFamily="34" charset="0"/>
                </a:rPr>
                <a:t>Calculate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(a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) the current through each resistor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, (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b) the total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current, (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c) the total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resistance.</a:t>
              </a:r>
              <a:endParaRPr lang="en-US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24" name="Oval 23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6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334971" y="1506987"/>
            <a:ext cx="778857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: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13302" y="1885950"/>
            <a:ext cx="4316152" cy="91162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/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Effective resistance in parallel is 3 Ω</a:t>
            </a:r>
            <a:r>
              <a:rPr lang="en-US" sz="1600" dirty="0" smtClean="0">
                <a:solidFill>
                  <a:prstClr val="black"/>
                </a:solidFill>
                <a:latin typeface="Tw Cen MT" pitchFamily="34" charset="0"/>
              </a:rPr>
              <a:t>.</a:t>
            </a:r>
          </a:p>
          <a:p>
            <a:pPr marL="0" indent="0"/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Total current is 4 A. </a:t>
            </a:r>
            <a:endParaRPr lang="en-US" sz="1600" dirty="0" smtClean="0">
              <a:solidFill>
                <a:prstClr val="black"/>
              </a:solidFill>
              <a:latin typeface="Tw Cen MT" pitchFamily="34" charset="0"/>
            </a:endParaRPr>
          </a:p>
          <a:p>
            <a:pPr marL="0" indent="0"/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Current is each resistor is 2.4 A, 1.2 A, 0.4 A</a:t>
            </a:r>
            <a:r>
              <a:rPr lang="en-US" sz="1600" dirty="0" smtClean="0">
                <a:solidFill>
                  <a:prstClr val="black"/>
                </a:solidFill>
                <a:latin typeface="Tw Cen MT" pitchFamily="34" charset="0"/>
              </a:rPr>
              <a:t>.</a:t>
            </a:r>
          </a:p>
          <a:p>
            <a:pPr marL="0" indent="0"/>
            <a:endParaRPr lang="en-US" sz="1600" dirty="0" smtClean="0">
              <a:solidFill>
                <a:prstClr val="black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5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84" grpId="0"/>
      <p:bldP spid="117" grpId="0"/>
      <p:bldP spid="231" grpId="0"/>
      <p:bldP spid="234" grpId="0"/>
      <p:bldP spid="235" grpId="0"/>
      <p:bldP spid="351" grpId="0"/>
      <p:bldP spid="352" grpId="0"/>
      <p:bldP spid="353" grpId="0"/>
      <p:bldP spid="354" grpId="0"/>
      <p:bldP spid="355" grpId="0"/>
      <p:bldP spid="356" grpId="0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822858" y="311521"/>
            <a:ext cx="6949542" cy="856879"/>
            <a:chOff x="719415" y="311521"/>
            <a:chExt cx="6949542" cy="856879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719415" y="311521"/>
              <a:ext cx="6949542" cy="85687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r>
                <a:rPr lang="en-US" dirty="0" smtClean="0">
                  <a:solidFill>
                    <a:prstClr val="black"/>
                  </a:solidFill>
                  <a:latin typeface="Bell MT" pitchFamily="18" charset="0"/>
                </a:rPr>
                <a:t>                     </a:t>
              </a:r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990483" y="323850"/>
              <a:ext cx="6678474" cy="839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algn="l"/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If in circuit diagram,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1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 = 10Ω,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2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 = 40Ω,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3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 = 30Ω,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4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 = 20 Ω,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5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 = 60Ω, a 12 V battery is connected to the arrangement. </a:t>
              </a:r>
              <a:endParaRPr lang="en-US" sz="1600" dirty="0" smtClean="0">
                <a:solidFill>
                  <a:prstClr val="black"/>
                </a:solidFill>
                <a:latin typeface="Tw Cen MT" pitchFamily="34" charset="0"/>
              </a:endParaRPr>
            </a:p>
            <a:p>
              <a:pPr marL="1371600" indent="-1371600" algn="l">
                <a:tabLst>
                  <a:tab pos="1770063" algn="l"/>
                </a:tabLst>
              </a:pPr>
              <a:r>
                <a:rPr lang="en-US" sz="1600" smtClean="0">
                  <a:solidFill>
                    <a:prstClr val="black"/>
                  </a:solidFill>
                  <a:latin typeface="Tw Cen MT" pitchFamily="34" charset="0"/>
                </a:rPr>
                <a:t>Calculate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(a) the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total resistance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(b) the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total current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flowing</a:t>
              </a:r>
              <a:endParaRPr lang="en-US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97998" y="1479689"/>
            <a:ext cx="3607989" cy="3049118"/>
            <a:chOff x="3324614" y="1371515"/>
            <a:chExt cx="2464306" cy="22908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49550" y="1759042"/>
              <a:ext cx="0" cy="1577956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562350" y="1762620"/>
              <a:ext cx="0" cy="465641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562350" y="2455179"/>
              <a:ext cx="0" cy="887187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55207" y="3322078"/>
              <a:ext cx="247650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902870" y="3317876"/>
              <a:ext cx="182880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76007" y="2991709"/>
              <a:ext cx="0" cy="647642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20960" y="2993497"/>
              <a:ext cx="0" cy="647643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064795" y="2967494"/>
              <a:ext cx="973454" cy="84801"/>
              <a:chOff x="4064795" y="2967494"/>
              <a:chExt cx="973454" cy="84801"/>
            </a:xfrm>
          </p:grpSpPr>
          <p:sp>
            <p:nvSpPr>
              <p:cNvPr id="60" name="Freeform 59"/>
              <p:cNvSpPr/>
              <p:nvPr/>
            </p:nvSpPr>
            <p:spPr>
              <a:xfrm flipV="1">
                <a:off x="4241007" y="2967494"/>
                <a:ext cx="621506" cy="84801"/>
              </a:xfrm>
              <a:custGeom>
                <a:avLst/>
                <a:gdLst>
                  <a:gd name="connsiteX0" fmla="*/ 0 w 4425950"/>
                  <a:gd name="connsiteY0" fmla="*/ 419100 h 857250"/>
                  <a:gd name="connsiteX1" fmla="*/ 628650 w 4425950"/>
                  <a:gd name="connsiteY1" fmla="*/ 419100 h 857250"/>
                  <a:gd name="connsiteX2" fmla="*/ 762000 w 4425950"/>
                  <a:gd name="connsiteY2" fmla="*/ 63500 h 857250"/>
                  <a:gd name="connsiteX3" fmla="*/ 958850 w 4425950"/>
                  <a:gd name="connsiteY3" fmla="*/ 844550 h 857250"/>
                  <a:gd name="connsiteX4" fmla="*/ 1168400 w 4425950"/>
                  <a:gd name="connsiteY4" fmla="*/ 12700 h 857250"/>
                  <a:gd name="connsiteX5" fmla="*/ 1371600 w 4425950"/>
                  <a:gd name="connsiteY5" fmla="*/ 844550 h 857250"/>
                  <a:gd name="connsiteX6" fmla="*/ 1568450 w 4425950"/>
                  <a:gd name="connsiteY6" fmla="*/ 31750 h 857250"/>
                  <a:gd name="connsiteX7" fmla="*/ 1778000 w 4425950"/>
                  <a:gd name="connsiteY7" fmla="*/ 838200 h 857250"/>
                  <a:gd name="connsiteX8" fmla="*/ 1968500 w 4425950"/>
                  <a:gd name="connsiteY8" fmla="*/ 12700 h 857250"/>
                  <a:gd name="connsiteX9" fmla="*/ 2171700 w 4425950"/>
                  <a:gd name="connsiteY9" fmla="*/ 844550 h 857250"/>
                  <a:gd name="connsiteX10" fmla="*/ 2381250 w 4425950"/>
                  <a:gd name="connsiteY10" fmla="*/ 12700 h 857250"/>
                  <a:gd name="connsiteX11" fmla="*/ 2590800 w 4425950"/>
                  <a:gd name="connsiteY11" fmla="*/ 850900 h 857250"/>
                  <a:gd name="connsiteX12" fmla="*/ 2781300 w 4425950"/>
                  <a:gd name="connsiteY12" fmla="*/ 0 h 857250"/>
                  <a:gd name="connsiteX13" fmla="*/ 2990850 w 4425950"/>
                  <a:gd name="connsiteY13" fmla="*/ 850900 h 857250"/>
                  <a:gd name="connsiteX14" fmla="*/ 3181350 w 4425950"/>
                  <a:gd name="connsiteY14" fmla="*/ 12700 h 857250"/>
                  <a:gd name="connsiteX15" fmla="*/ 3390900 w 4425950"/>
                  <a:gd name="connsiteY15" fmla="*/ 844550 h 857250"/>
                  <a:gd name="connsiteX16" fmla="*/ 3600450 w 4425950"/>
                  <a:gd name="connsiteY16" fmla="*/ 25400 h 857250"/>
                  <a:gd name="connsiteX17" fmla="*/ 3778250 w 4425950"/>
                  <a:gd name="connsiteY17" fmla="*/ 857250 h 857250"/>
                  <a:gd name="connsiteX18" fmla="*/ 3892550 w 4425950"/>
                  <a:gd name="connsiteY18" fmla="*/ 419100 h 857250"/>
                  <a:gd name="connsiteX19" fmla="*/ 4425950 w 4425950"/>
                  <a:gd name="connsiteY19" fmla="*/ 419100 h 857250"/>
                  <a:gd name="connsiteX0" fmla="*/ 0 w 3892549"/>
                  <a:gd name="connsiteY0" fmla="*/ 419100 h 857250"/>
                  <a:gd name="connsiteX1" fmla="*/ 628650 w 3892549"/>
                  <a:gd name="connsiteY1" fmla="*/ 419100 h 857250"/>
                  <a:gd name="connsiteX2" fmla="*/ 762000 w 3892549"/>
                  <a:gd name="connsiteY2" fmla="*/ 63500 h 857250"/>
                  <a:gd name="connsiteX3" fmla="*/ 958850 w 3892549"/>
                  <a:gd name="connsiteY3" fmla="*/ 844550 h 857250"/>
                  <a:gd name="connsiteX4" fmla="*/ 1168400 w 3892549"/>
                  <a:gd name="connsiteY4" fmla="*/ 12700 h 857250"/>
                  <a:gd name="connsiteX5" fmla="*/ 1371600 w 3892549"/>
                  <a:gd name="connsiteY5" fmla="*/ 844550 h 857250"/>
                  <a:gd name="connsiteX6" fmla="*/ 1568450 w 3892549"/>
                  <a:gd name="connsiteY6" fmla="*/ 31750 h 857250"/>
                  <a:gd name="connsiteX7" fmla="*/ 1778000 w 3892549"/>
                  <a:gd name="connsiteY7" fmla="*/ 838200 h 857250"/>
                  <a:gd name="connsiteX8" fmla="*/ 1968500 w 3892549"/>
                  <a:gd name="connsiteY8" fmla="*/ 12700 h 857250"/>
                  <a:gd name="connsiteX9" fmla="*/ 2171700 w 3892549"/>
                  <a:gd name="connsiteY9" fmla="*/ 844550 h 857250"/>
                  <a:gd name="connsiteX10" fmla="*/ 2381250 w 3892549"/>
                  <a:gd name="connsiteY10" fmla="*/ 12700 h 857250"/>
                  <a:gd name="connsiteX11" fmla="*/ 2590800 w 3892549"/>
                  <a:gd name="connsiteY11" fmla="*/ 850900 h 857250"/>
                  <a:gd name="connsiteX12" fmla="*/ 2781300 w 3892549"/>
                  <a:gd name="connsiteY12" fmla="*/ 0 h 857250"/>
                  <a:gd name="connsiteX13" fmla="*/ 2990850 w 3892549"/>
                  <a:gd name="connsiteY13" fmla="*/ 850900 h 857250"/>
                  <a:gd name="connsiteX14" fmla="*/ 3181350 w 3892549"/>
                  <a:gd name="connsiteY14" fmla="*/ 12700 h 857250"/>
                  <a:gd name="connsiteX15" fmla="*/ 3390900 w 3892549"/>
                  <a:gd name="connsiteY15" fmla="*/ 844550 h 857250"/>
                  <a:gd name="connsiteX16" fmla="*/ 3600450 w 3892549"/>
                  <a:gd name="connsiteY16" fmla="*/ 25400 h 857250"/>
                  <a:gd name="connsiteX17" fmla="*/ 3778250 w 3892549"/>
                  <a:gd name="connsiteY17" fmla="*/ 857250 h 857250"/>
                  <a:gd name="connsiteX18" fmla="*/ 3892550 w 3892549"/>
                  <a:gd name="connsiteY18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3 w 3263902"/>
                  <a:gd name="connsiteY17" fmla="*/ 41910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263902" h="857250">
                    <a:moveTo>
                      <a:pt x="3" y="419100"/>
                    </a:moveTo>
                    <a:lnTo>
                      <a:pt x="133353" y="63500"/>
                    </a:lnTo>
                    <a:lnTo>
                      <a:pt x="330203" y="844550"/>
                    </a:lnTo>
                    <a:lnTo>
                      <a:pt x="539753" y="12700"/>
                    </a:lnTo>
                    <a:lnTo>
                      <a:pt x="742953" y="844550"/>
                    </a:lnTo>
                    <a:lnTo>
                      <a:pt x="939803" y="31750"/>
                    </a:lnTo>
                    <a:lnTo>
                      <a:pt x="1149353" y="838200"/>
                    </a:lnTo>
                    <a:lnTo>
                      <a:pt x="1339853" y="12700"/>
                    </a:lnTo>
                    <a:lnTo>
                      <a:pt x="1543053" y="844550"/>
                    </a:lnTo>
                    <a:lnTo>
                      <a:pt x="1752603" y="12700"/>
                    </a:lnTo>
                    <a:lnTo>
                      <a:pt x="1962153" y="850900"/>
                    </a:lnTo>
                    <a:lnTo>
                      <a:pt x="2152653" y="0"/>
                    </a:lnTo>
                    <a:lnTo>
                      <a:pt x="2362203" y="850900"/>
                    </a:lnTo>
                    <a:lnTo>
                      <a:pt x="2552703" y="12700"/>
                    </a:lnTo>
                    <a:lnTo>
                      <a:pt x="2762253" y="844550"/>
                    </a:lnTo>
                    <a:lnTo>
                      <a:pt x="2971803" y="25400"/>
                    </a:lnTo>
                    <a:lnTo>
                      <a:pt x="3149603" y="857250"/>
                    </a:lnTo>
                    <a:lnTo>
                      <a:pt x="3263903" y="41910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4064795" y="3012283"/>
                <a:ext cx="18288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855369" y="3012283"/>
                <a:ext cx="18288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062410" y="3272526"/>
              <a:ext cx="973454" cy="84801"/>
              <a:chOff x="4217195" y="3119894"/>
              <a:chExt cx="973454" cy="84801"/>
            </a:xfrm>
          </p:grpSpPr>
          <p:sp>
            <p:nvSpPr>
              <p:cNvPr id="57" name="Freeform 56"/>
              <p:cNvSpPr/>
              <p:nvPr/>
            </p:nvSpPr>
            <p:spPr>
              <a:xfrm flipV="1">
                <a:off x="4393407" y="3119894"/>
                <a:ext cx="621506" cy="84801"/>
              </a:xfrm>
              <a:custGeom>
                <a:avLst/>
                <a:gdLst>
                  <a:gd name="connsiteX0" fmla="*/ 0 w 4425950"/>
                  <a:gd name="connsiteY0" fmla="*/ 419100 h 857250"/>
                  <a:gd name="connsiteX1" fmla="*/ 628650 w 4425950"/>
                  <a:gd name="connsiteY1" fmla="*/ 419100 h 857250"/>
                  <a:gd name="connsiteX2" fmla="*/ 762000 w 4425950"/>
                  <a:gd name="connsiteY2" fmla="*/ 63500 h 857250"/>
                  <a:gd name="connsiteX3" fmla="*/ 958850 w 4425950"/>
                  <a:gd name="connsiteY3" fmla="*/ 844550 h 857250"/>
                  <a:gd name="connsiteX4" fmla="*/ 1168400 w 4425950"/>
                  <a:gd name="connsiteY4" fmla="*/ 12700 h 857250"/>
                  <a:gd name="connsiteX5" fmla="*/ 1371600 w 4425950"/>
                  <a:gd name="connsiteY5" fmla="*/ 844550 h 857250"/>
                  <a:gd name="connsiteX6" fmla="*/ 1568450 w 4425950"/>
                  <a:gd name="connsiteY6" fmla="*/ 31750 h 857250"/>
                  <a:gd name="connsiteX7" fmla="*/ 1778000 w 4425950"/>
                  <a:gd name="connsiteY7" fmla="*/ 838200 h 857250"/>
                  <a:gd name="connsiteX8" fmla="*/ 1968500 w 4425950"/>
                  <a:gd name="connsiteY8" fmla="*/ 12700 h 857250"/>
                  <a:gd name="connsiteX9" fmla="*/ 2171700 w 4425950"/>
                  <a:gd name="connsiteY9" fmla="*/ 844550 h 857250"/>
                  <a:gd name="connsiteX10" fmla="*/ 2381250 w 4425950"/>
                  <a:gd name="connsiteY10" fmla="*/ 12700 h 857250"/>
                  <a:gd name="connsiteX11" fmla="*/ 2590800 w 4425950"/>
                  <a:gd name="connsiteY11" fmla="*/ 850900 h 857250"/>
                  <a:gd name="connsiteX12" fmla="*/ 2781300 w 4425950"/>
                  <a:gd name="connsiteY12" fmla="*/ 0 h 857250"/>
                  <a:gd name="connsiteX13" fmla="*/ 2990850 w 4425950"/>
                  <a:gd name="connsiteY13" fmla="*/ 850900 h 857250"/>
                  <a:gd name="connsiteX14" fmla="*/ 3181350 w 4425950"/>
                  <a:gd name="connsiteY14" fmla="*/ 12700 h 857250"/>
                  <a:gd name="connsiteX15" fmla="*/ 3390900 w 4425950"/>
                  <a:gd name="connsiteY15" fmla="*/ 844550 h 857250"/>
                  <a:gd name="connsiteX16" fmla="*/ 3600450 w 4425950"/>
                  <a:gd name="connsiteY16" fmla="*/ 25400 h 857250"/>
                  <a:gd name="connsiteX17" fmla="*/ 3778250 w 4425950"/>
                  <a:gd name="connsiteY17" fmla="*/ 857250 h 857250"/>
                  <a:gd name="connsiteX18" fmla="*/ 3892550 w 4425950"/>
                  <a:gd name="connsiteY18" fmla="*/ 419100 h 857250"/>
                  <a:gd name="connsiteX19" fmla="*/ 4425950 w 4425950"/>
                  <a:gd name="connsiteY19" fmla="*/ 419100 h 857250"/>
                  <a:gd name="connsiteX0" fmla="*/ 0 w 3892549"/>
                  <a:gd name="connsiteY0" fmla="*/ 419100 h 857250"/>
                  <a:gd name="connsiteX1" fmla="*/ 628650 w 3892549"/>
                  <a:gd name="connsiteY1" fmla="*/ 419100 h 857250"/>
                  <a:gd name="connsiteX2" fmla="*/ 762000 w 3892549"/>
                  <a:gd name="connsiteY2" fmla="*/ 63500 h 857250"/>
                  <a:gd name="connsiteX3" fmla="*/ 958850 w 3892549"/>
                  <a:gd name="connsiteY3" fmla="*/ 844550 h 857250"/>
                  <a:gd name="connsiteX4" fmla="*/ 1168400 w 3892549"/>
                  <a:gd name="connsiteY4" fmla="*/ 12700 h 857250"/>
                  <a:gd name="connsiteX5" fmla="*/ 1371600 w 3892549"/>
                  <a:gd name="connsiteY5" fmla="*/ 844550 h 857250"/>
                  <a:gd name="connsiteX6" fmla="*/ 1568450 w 3892549"/>
                  <a:gd name="connsiteY6" fmla="*/ 31750 h 857250"/>
                  <a:gd name="connsiteX7" fmla="*/ 1778000 w 3892549"/>
                  <a:gd name="connsiteY7" fmla="*/ 838200 h 857250"/>
                  <a:gd name="connsiteX8" fmla="*/ 1968500 w 3892549"/>
                  <a:gd name="connsiteY8" fmla="*/ 12700 h 857250"/>
                  <a:gd name="connsiteX9" fmla="*/ 2171700 w 3892549"/>
                  <a:gd name="connsiteY9" fmla="*/ 844550 h 857250"/>
                  <a:gd name="connsiteX10" fmla="*/ 2381250 w 3892549"/>
                  <a:gd name="connsiteY10" fmla="*/ 12700 h 857250"/>
                  <a:gd name="connsiteX11" fmla="*/ 2590800 w 3892549"/>
                  <a:gd name="connsiteY11" fmla="*/ 850900 h 857250"/>
                  <a:gd name="connsiteX12" fmla="*/ 2781300 w 3892549"/>
                  <a:gd name="connsiteY12" fmla="*/ 0 h 857250"/>
                  <a:gd name="connsiteX13" fmla="*/ 2990850 w 3892549"/>
                  <a:gd name="connsiteY13" fmla="*/ 850900 h 857250"/>
                  <a:gd name="connsiteX14" fmla="*/ 3181350 w 3892549"/>
                  <a:gd name="connsiteY14" fmla="*/ 12700 h 857250"/>
                  <a:gd name="connsiteX15" fmla="*/ 3390900 w 3892549"/>
                  <a:gd name="connsiteY15" fmla="*/ 844550 h 857250"/>
                  <a:gd name="connsiteX16" fmla="*/ 3600450 w 3892549"/>
                  <a:gd name="connsiteY16" fmla="*/ 25400 h 857250"/>
                  <a:gd name="connsiteX17" fmla="*/ 3778250 w 3892549"/>
                  <a:gd name="connsiteY17" fmla="*/ 857250 h 857250"/>
                  <a:gd name="connsiteX18" fmla="*/ 3892550 w 3892549"/>
                  <a:gd name="connsiteY18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3 w 3263902"/>
                  <a:gd name="connsiteY17" fmla="*/ 41910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263902" h="857250">
                    <a:moveTo>
                      <a:pt x="3" y="419100"/>
                    </a:moveTo>
                    <a:lnTo>
                      <a:pt x="133353" y="63500"/>
                    </a:lnTo>
                    <a:lnTo>
                      <a:pt x="330203" y="844550"/>
                    </a:lnTo>
                    <a:lnTo>
                      <a:pt x="539753" y="12700"/>
                    </a:lnTo>
                    <a:lnTo>
                      <a:pt x="742953" y="844550"/>
                    </a:lnTo>
                    <a:lnTo>
                      <a:pt x="939803" y="31750"/>
                    </a:lnTo>
                    <a:lnTo>
                      <a:pt x="1149353" y="838200"/>
                    </a:lnTo>
                    <a:lnTo>
                      <a:pt x="1339853" y="12700"/>
                    </a:lnTo>
                    <a:lnTo>
                      <a:pt x="1543053" y="844550"/>
                    </a:lnTo>
                    <a:lnTo>
                      <a:pt x="1752603" y="12700"/>
                    </a:lnTo>
                    <a:lnTo>
                      <a:pt x="1962153" y="850900"/>
                    </a:lnTo>
                    <a:lnTo>
                      <a:pt x="2152653" y="0"/>
                    </a:lnTo>
                    <a:lnTo>
                      <a:pt x="2362203" y="850900"/>
                    </a:lnTo>
                    <a:lnTo>
                      <a:pt x="2552703" y="12700"/>
                    </a:lnTo>
                    <a:lnTo>
                      <a:pt x="2762253" y="844550"/>
                    </a:lnTo>
                    <a:lnTo>
                      <a:pt x="2971803" y="25400"/>
                    </a:lnTo>
                    <a:lnTo>
                      <a:pt x="3149603" y="857250"/>
                    </a:lnTo>
                    <a:lnTo>
                      <a:pt x="3263903" y="41910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4217195" y="3164683"/>
                <a:ext cx="18288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007769" y="3164683"/>
                <a:ext cx="18288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4065270" y="3577559"/>
              <a:ext cx="973454" cy="84801"/>
              <a:chOff x="4217195" y="3119894"/>
              <a:chExt cx="973454" cy="84801"/>
            </a:xfrm>
          </p:grpSpPr>
          <p:sp>
            <p:nvSpPr>
              <p:cNvPr id="54" name="Freeform 53"/>
              <p:cNvSpPr/>
              <p:nvPr/>
            </p:nvSpPr>
            <p:spPr>
              <a:xfrm flipV="1">
                <a:off x="4393407" y="3119894"/>
                <a:ext cx="621506" cy="84801"/>
              </a:xfrm>
              <a:custGeom>
                <a:avLst/>
                <a:gdLst>
                  <a:gd name="connsiteX0" fmla="*/ 0 w 4425950"/>
                  <a:gd name="connsiteY0" fmla="*/ 419100 h 857250"/>
                  <a:gd name="connsiteX1" fmla="*/ 628650 w 4425950"/>
                  <a:gd name="connsiteY1" fmla="*/ 419100 h 857250"/>
                  <a:gd name="connsiteX2" fmla="*/ 762000 w 4425950"/>
                  <a:gd name="connsiteY2" fmla="*/ 63500 h 857250"/>
                  <a:gd name="connsiteX3" fmla="*/ 958850 w 4425950"/>
                  <a:gd name="connsiteY3" fmla="*/ 844550 h 857250"/>
                  <a:gd name="connsiteX4" fmla="*/ 1168400 w 4425950"/>
                  <a:gd name="connsiteY4" fmla="*/ 12700 h 857250"/>
                  <a:gd name="connsiteX5" fmla="*/ 1371600 w 4425950"/>
                  <a:gd name="connsiteY5" fmla="*/ 844550 h 857250"/>
                  <a:gd name="connsiteX6" fmla="*/ 1568450 w 4425950"/>
                  <a:gd name="connsiteY6" fmla="*/ 31750 h 857250"/>
                  <a:gd name="connsiteX7" fmla="*/ 1778000 w 4425950"/>
                  <a:gd name="connsiteY7" fmla="*/ 838200 h 857250"/>
                  <a:gd name="connsiteX8" fmla="*/ 1968500 w 4425950"/>
                  <a:gd name="connsiteY8" fmla="*/ 12700 h 857250"/>
                  <a:gd name="connsiteX9" fmla="*/ 2171700 w 4425950"/>
                  <a:gd name="connsiteY9" fmla="*/ 844550 h 857250"/>
                  <a:gd name="connsiteX10" fmla="*/ 2381250 w 4425950"/>
                  <a:gd name="connsiteY10" fmla="*/ 12700 h 857250"/>
                  <a:gd name="connsiteX11" fmla="*/ 2590800 w 4425950"/>
                  <a:gd name="connsiteY11" fmla="*/ 850900 h 857250"/>
                  <a:gd name="connsiteX12" fmla="*/ 2781300 w 4425950"/>
                  <a:gd name="connsiteY12" fmla="*/ 0 h 857250"/>
                  <a:gd name="connsiteX13" fmla="*/ 2990850 w 4425950"/>
                  <a:gd name="connsiteY13" fmla="*/ 850900 h 857250"/>
                  <a:gd name="connsiteX14" fmla="*/ 3181350 w 4425950"/>
                  <a:gd name="connsiteY14" fmla="*/ 12700 h 857250"/>
                  <a:gd name="connsiteX15" fmla="*/ 3390900 w 4425950"/>
                  <a:gd name="connsiteY15" fmla="*/ 844550 h 857250"/>
                  <a:gd name="connsiteX16" fmla="*/ 3600450 w 4425950"/>
                  <a:gd name="connsiteY16" fmla="*/ 25400 h 857250"/>
                  <a:gd name="connsiteX17" fmla="*/ 3778250 w 4425950"/>
                  <a:gd name="connsiteY17" fmla="*/ 857250 h 857250"/>
                  <a:gd name="connsiteX18" fmla="*/ 3892550 w 4425950"/>
                  <a:gd name="connsiteY18" fmla="*/ 419100 h 857250"/>
                  <a:gd name="connsiteX19" fmla="*/ 4425950 w 4425950"/>
                  <a:gd name="connsiteY19" fmla="*/ 419100 h 857250"/>
                  <a:gd name="connsiteX0" fmla="*/ 0 w 3892549"/>
                  <a:gd name="connsiteY0" fmla="*/ 419100 h 857250"/>
                  <a:gd name="connsiteX1" fmla="*/ 628650 w 3892549"/>
                  <a:gd name="connsiteY1" fmla="*/ 419100 h 857250"/>
                  <a:gd name="connsiteX2" fmla="*/ 762000 w 3892549"/>
                  <a:gd name="connsiteY2" fmla="*/ 63500 h 857250"/>
                  <a:gd name="connsiteX3" fmla="*/ 958850 w 3892549"/>
                  <a:gd name="connsiteY3" fmla="*/ 844550 h 857250"/>
                  <a:gd name="connsiteX4" fmla="*/ 1168400 w 3892549"/>
                  <a:gd name="connsiteY4" fmla="*/ 12700 h 857250"/>
                  <a:gd name="connsiteX5" fmla="*/ 1371600 w 3892549"/>
                  <a:gd name="connsiteY5" fmla="*/ 844550 h 857250"/>
                  <a:gd name="connsiteX6" fmla="*/ 1568450 w 3892549"/>
                  <a:gd name="connsiteY6" fmla="*/ 31750 h 857250"/>
                  <a:gd name="connsiteX7" fmla="*/ 1778000 w 3892549"/>
                  <a:gd name="connsiteY7" fmla="*/ 838200 h 857250"/>
                  <a:gd name="connsiteX8" fmla="*/ 1968500 w 3892549"/>
                  <a:gd name="connsiteY8" fmla="*/ 12700 h 857250"/>
                  <a:gd name="connsiteX9" fmla="*/ 2171700 w 3892549"/>
                  <a:gd name="connsiteY9" fmla="*/ 844550 h 857250"/>
                  <a:gd name="connsiteX10" fmla="*/ 2381250 w 3892549"/>
                  <a:gd name="connsiteY10" fmla="*/ 12700 h 857250"/>
                  <a:gd name="connsiteX11" fmla="*/ 2590800 w 3892549"/>
                  <a:gd name="connsiteY11" fmla="*/ 850900 h 857250"/>
                  <a:gd name="connsiteX12" fmla="*/ 2781300 w 3892549"/>
                  <a:gd name="connsiteY12" fmla="*/ 0 h 857250"/>
                  <a:gd name="connsiteX13" fmla="*/ 2990850 w 3892549"/>
                  <a:gd name="connsiteY13" fmla="*/ 850900 h 857250"/>
                  <a:gd name="connsiteX14" fmla="*/ 3181350 w 3892549"/>
                  <a:gd name="connsiteY14" fmla="*/ 12700 h 857250"/>
                  <a:gd name="connsiteX15" fmla="*/ 3390900 w 3892549"/>
                  <a:gd name="connsiteY15" fmla="*/ 844550 h 857250"/>
                  <a:gd name="connsiteX16" fmla="*/ 3600450 w 3892549"/>
                  <a:gd name="connsiteY16" fmla="*/ 25400 h 857250"/>
                  <a:gd name="connsiteX17" fmla="*/ 3778250 w 3892549"/>
                  <a:gd name="connsiteY17" fmla="*/ 857250 h 857250"/>
                  <a:gd name="connsiteX18" fmla="*/ 3892550 w 3892549"/>
                  <a:gd name="connsiteY18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3 w 3263902"/>
                  <a:gd name="connsiteY17" fmla="*/ 41910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263902" h="857250">
                    <a:moveTo>
                      <a:pt x="3" y="419100"/>
                    </a:moveTo>
                    <a:lnTo>
                      <a:pt x="133353" y="63500"/>
                    </a:lnTo>
                    <a:lnTo>
                      <a:pt x="330203" y="844550"/>
                    </a:lnTo>
                    <a:lnTo>
                      <a:pt x="539753" y="12700"/>
                    </a:lnTo>
                    <a:lnTo>
                      <a:pt x="742953" y="844550"/>
                    </a:lnTo>
                    <a:lnTo>
                      <a:pt x="939803" y="31750"/>
                    </a:lnTo>
                    <a:lnTo>
                      <a:pt x="1149353" y="838200"/>
                    </a:lnTo>
                    <a:lnTo>
                      <a:pt x="1339853" y="12700"/>
                    </a:lnTo>
                    <a:lnTo>
                      <a:pt x="1543053" y="844550"/>
                    </a:lnTo>
                    <a:lnTo>
                      <a:pt x="1752603" y="12700"/>
                    </a:lnTo>
                    <a:lnTo>
                      <a:pt x="1962153" y="850900"/>
                    </a:lnTo>
                    <a:lnTo>
                      <a:pt x="2152653" y="0"/>
                    </a:lnTo>
                    <a:lnTo>
                      <a:pt x="2362203" y="850900"/>
                    </a:lnTo>
                    <a:lnTo>
                      <a:pt x="2552703" y="12700"/>
                    </a:lnTo>
                    <a:lnTo>
                      <a:pt x="2762253" y="844550"/>
                    </a:lnTo>
                    <a:lnTo>
                      <a:pt x="2971803" y="25400"/>
                    </a:lnTo>
                    <a:lnTo>
                      <a:pt x="3149603" y="857250"/>
                    </a:lnTo>
                    <a:lnTo>
                      <a:pt x="3263903" y="41910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217195" y="3164683"/>
                <a:ext cx="18288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007769" y="3164683"/>
                <a:ext cx="18288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>
              <a:off x="5022057" y="3318903"/>
              <a:ext cx="540543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473450" y="2228260"/>
              <a:ext cx="18288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473450" y="2360532"/>
              <a:ext cx="18288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73450" y="2294396"/>
              <a:ext cx="18288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73450" y="2426668"/>
              <a:ext cx="18288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22233" y="2261328"/>
              <a:ext cx="8531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22233" y="2393600"/>
              <a:ext cx="8531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22233" y="2327464"/>
              <a:ext cx="8531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22233" y="2459734"/>
              <a:ext cx="8531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552826" y="1783791"/>
              <a:ext cx="530352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095228" y="1615825"/>
              <a:ext cx="0" cy="323233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76701" y="1631391"/>
              <a:ext cx="274320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076701" y="1924284"/>
              <a:ext cx="274320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 flipH="1">
              <a:off x="4773289" y="1619495"/>
              <a:ext cx="274320" cy="330977"/>
              <a:chOff x="4229101" y="1766905"/>
              <a:chExt cx="274320" cy="330977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H="1">
                <a:off x="4247615" y="1766905"/>
                <a:ext cx="0" cy="330977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229101" y="1783791"/>
                <a:ext cx="27432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229101" y="2076684"/>
                <a:ext cx="27432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Freeform 30"/>
            <p:cNvSpPr/>
            <p:nvPr/>
          </p:nvSpPr>
          <p:spPr>
            <a:xfrm flipV="1">
              <a:off x="4340042" y="1878829"/>
              <a:ext cx="443889" cy="84801"/>
            </a:xfrm>
            <a:custGeom>
              <a:avLst/>
              <a:gdLst>
                <a:gd name="connsiteX0" fmla="*/ 0 w 4425950"/>
                <a:gd name="connsiteY0" fmla="*/ 419100 h 857250"/>
                <a:gd name="connsiteX1" fmla="*/ 628650 w 4425950"/>
                <a:gd name="connsiteY1" fmla="*/ 419100 h 857250"/>
                <a:gd name="connsiteX2" fmla="*/ 762000 w 4425950"/>
                <a:gd name="connsiteY2" fmla="*/ 63500 h 857250"/>
                <a:gd name="connsiteX3" fmla="*/ 958850 w 4425950"/>
                <a:gd name="connsiteY3" fmla="*/ 844550 h 857250"/>
                <a:gd name="connsiteX4" fmla="*/ 1168400 w 4425950"/>
                <a:gd name="connsiteY4" fmla="*/ 12700 h 857250"/>
                <a:gd name="connsiteX5" fmla="*/ 1371600 w 4425950"/>
                <a:gd name="connsiteY5" fmla="*/ 844550 h 857250"/>
                <a:gd name="connsiteX6" fmla="*/ 1568450 w 4425950"/>
                <a:gd name="connsiteY6" fmla="*/ 31750 h 857250"/>
                <a:gd name="connsiteX7" fmla="*/ 1778000 w 4425950"/>
                <a:gd name="connsiteY7" fmla="*/ 838200 h 857250"/>
                <a:gd name="connsiteX8" fmla="*/ 1968500 w 4425950"/>
                <a:gd name="connsiteY8" fmla="*/ 12700 h 857250"/>
                <a:gd name="connsiteX9" fmla="*/ 2171700 w 4425950"/>
                <a:gd name="connsiteY9" fmla="*/ 844550 h 857250"/>
                <a:gd name="connsiteX10" fmla="*/ 2381250 w 4425950"/>
                <a:gd name="connsiteY10" fmla="*/ 12700 h 857250"/>
                <a:gd name="connsiteX11" fmla="*/ 2590800 w 4425950"/>
                <a:gd name="connsiteY11" fmla="*/ 850900 h 857250"/>
                <a:gd name="connsiteX12" fmla="*/ 2781300 w 4425950"/>
                <a:gd name="connsiteY12" fmla="*/ 0 h 857250"/>
                <a:gd name="connsiteX13" fmla="*/ 2990850 w 4425950"/>
                <a:gd name="connsiteY13" fmla="*/ 850900 h 857250"/>
                <a:gd name="connsiteX14" fmla="*/ 3181350 w 4425950"/>
                <a:gd name="connsiteY14" fmla="*/ 12700 h 857250"/>
                <a:gd name="connsiteX15" fmla="*/ 3390900 w 4425950"/>
                <a:gd name="connsiteY15" fmla="*/ 844550 h 857250"/>
                <a:gd name="connsiteX16" fmla="*/ 3600450 w 4425950"/>
                <a:gd name="connsiteY16" fmla="*/ 25400 h 857250"/>
                <a:gd name="connsiteX17" fmla="*/ 3778250 w 4425950"/>
                <a:gd name="connsiteY17" fmla="*/ 857250 h 857250"/>
                <a:gd name="connsiteX18" fmla="*/ 3892550 w 4425950"/>
                <a:gd name="connsiteY18" fmla="*/ 419100 h 857250"/>
                <a:gd name="connsiteX19" fmla="*/ 4425950 w 4425950"/>
                <a:gd name="connsiteY19" fmla="*/ 419100 h 857250"/>
                <a:gd name="connsiteX0" fmla="*/ 0 w 3892549"/>
                <a:gd name="connsiteY0" fmla="*/ 419100 h 857250"/>
                <a:gd name="connsiteX1" fmla="*/ 628650 w 3892549"/>
                <a:gd name="connsiteY1" fmla="*/ 419100 h 857250"/>
                <a:gd name="connsiteX2" fmla="*/ 762000 w 3892549"/>
                <a:gd name="connsiteY2" fmla="*/ 63500 h 857250"/>
                <a:gd name="connsiteX3" fmla="*/ 958850 w 3892549"/>
                <a:gd name="connsiteY3" fmla="*/ 844550 h 857250"/>
                <a:gd name="connsiteX4" fmla="*/ 1168400 w 3892549"/>
                <a:gd name="connsiteY4" fmla="*/ 12700 h 857250"/>
                <a:gd name="connsiteX5" fmla="*/ 1371600 w 3892549"/>
                <a:gd name="connsiteY5" fmla="*/ 844550 h 857250"/>
                <a:gd name="connsiteX6" fmla="*/ 1568450 w 3892549"/>
                <a:gd name="connsiteY6" fmla="*/ 31750 h 857250"/>
                <a:gd name="connsiteX7" fmla="*/ 1778000 w 3892549"/>
                <a:gd name="connsiteY7" fmla="*/ 838200 h 857250"/>
                <a:gd name="connsiteX8" fmla="*/ 1968500 w 3892549"/>
                <a:gd name="connsiteY8" fmla="*/ 12700 h 857250"/>
                <a:gd name="connsiteX9" fmla="*/ 2171700 w 3892549"/>
                <a:gd name="connsiteY9" fmla="*/ 844550 h 857250"/>
                <a:gd name="connsiteX10" fmla="*/ 2381250 w 3892549"/>
                <a:gd name="connsiteY10" fmla="*/ 12700 h 857250"/>
                <a:gd name="connsiteX11" fmla="*/ 2590800 w 3892549"/>
                <a:gd name="connsiteY11" fmla="*/ 850900 h 857250"/>
                <a:gd name="connsiteX12" fmla="*/ 2781300 w 3892549"/>
                <a:gd name="connsiteY12" fmla="*/ 0 h 857250"/>
                <a:gd name="connsiteX13" fmla="*/ 2990850 w 3892549"/>
                <a:gd name="connsiteY13" fmla="*/ 850900 h 857250"/>
                <a:gd name="connsiteX14" fmla="*/ 3181350 w 3892549"/>
                <a:gd name="connsiteY14" fmla="*/ 12700 h 857250"/>
                <a:gd name="connsiteX15" fmla="*/ 3390900 w 3892549"/>
                <a:gd name="connsiteY15" fmla="*/ 844550 h 857250"/>
                <a:gd name="connsiteX16" fmla="*/ 3600450 w 3892549"/>
                <a:gd name="connsiteY16" fmla="*/ 25400 h 857250"/>
                <a:gd name="connsiteX17" fmla="*/ 3778250 w 3892549"/>
                <a:gd name="connsiteY17" fmla="*/ 857250 h 857250"/>
                <a:gd name="connsiteX18" fmla="*/ 3892550 w 3892549"/>
                <a:gd name="connsiteY18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3 w 3263902"/>
                <a:gd name="connsiteY17" fmla="*/ 41910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63902" h="857250">
                  <a:moveTo>
                    <a:pt x="3" y="419100"/>
                  </a:moveTo>
                  <a:lnTo>
                    <a:pt x="133353" y="63500"/>
                  </a:lnTo>
                  <a:lnTo>
                    <a:pt x="330203" y="844550"/>
                  </a:lnTo>
                  <a:lnTo>
                    <a:pt x="539753" y="12700"/>
                  </a:lnTo>
                  <a:lnTo>
                    <a:pt x="742953" y="844550"/>
                  </a:lnTo>
                  <a:lnTo>
                    <a:pt x="939803" y="31750"/>
                  </a:lnTo>
                  <a:lnTo>
                    <a:pt x="1149353" y="838200"/>
                  </a:lnTo>
                  <a:lnTo>
                    <a:pt x="1339853" y="12700"/>
                  </a:lnTo>
                  <a:lnTo>
                    <a:pt x="1543053" y="844550"/>
                  </a:lnTo>
                  <a:lnTo>
                    <a:pt x="1752603" y="12700"/>
                  </a:lnTo>
                  <a:lnTo>
                    <a:pt x="1962153" y="850900"/>
                  </a:lnTo>
                  <a:lnTo>
                    <a:pt x="2152653" y="0"/>
                  </a:lnTo>
                  <a:lnTo>
                    <a:pt x="2362203" y="850900"/>
                  </a:lnTo>
                  <a:lnTo>
                    <a:pt x="2552703" y="12700"/>
                  </a:lnTo>
                  <a:lnTo>
                    <a:pt x="2762253" y="844550"/>
                  </a:lnTo>
                  <a:lnTo>
                    <a:pt x="2971803" y="25400"/>
                  </a:lnTo>
                  <a:lnTo>
                    <a:pt x="3149603" y="857250"/>
                  </a:lnTo>
                  <a:lnTo>
                    <a:pt x="3263903" y="41910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flipV="1">
              <a:off x="4342423" y="1578791"/>
              <a:ext cx="441509" cy="84801"/>
            </a:xfrm>
            <a:custGeom>
              <a:avLst/>
              <a:gdLst>
                <a:gd name="connsiteX0" fmla="*/ 0 w 4425950"/>
                <a:gd name="connsiteY0" fmla="*/ 419100 h 857250"/>
                <a:gd name="connsiteX1" fmla="*/ 628650 w 4425950"/>
                <a:gd name="connsiteY1" fmla="*/ 419100 h 857250"/>
                <a:gd name="connsiteX2" fmla="*/ 762000 w 4425950"/>
                <a:gd name="connsiteY2" fmla="*/ 63500 h 857250"/>
                <a:gd name="connsiteX3" fmla="*/ 958850 w 4425950"/>
                <a:gd name="connsiteY3" fmla="*/ 844550 h 857250"/>
                <a:gd name="connsiteX4" fmla="*/ 1168400 w 4425950"/>
                <a:gd name="connsiteY4" fmla="*/ 12700 h 857250"/>
                <a:gd name="connsiteX5" fmla="*/ 1371600 w 4425950"/>
                <a:gd name="connsiteY5" fmla="*/ 844550 h 857250"/>
                <a:gd name="connsiteX6" fmla="*/ 1568450 w 4425950"/>
                <a:gd name="connsiteY6" fmla="*/ 31750 h 857250"/>
                <a:gd name="connsiteX7" fmla="*/ 1778000 w 4425950"/>
                <a:gd name="connsiteY7" fmla="*/ 838200 h 857250"/>
                <a:gd name="connsiteX8" fmla="*/ 1968500 w 4425950"/>
                <a:gd name="connsiteY8" fmla="*/ 12700 h 857250"/>
                <a:gd name="connsiteX9" fmla="*/ 2171700 w 4425950"/>
                <a:gd name="connsiteY9" fmla="*/ 844550 h 857250"/>
                <a:gd name="connsiteX10" fmla="*/ 2381250 w 4425950"/>
                <a:gd name="connsiteY10" fmla="*/ 12700 h 857250"/>
                <a:gd name="connsiteX11" fmla="*/ 2590800 w 4425950"/>
                <a:gd name="connsiteY11" fmla="*/ 850900 h 857250"/>
                <a:gd name="connsiteX12" fmla="*/ 2781300 w 4425950"/>
                <a:gd name="connsiteY12" fmla="*/ 0 h 857250"/>
                <a:gd name="connsiteX13" fmla="*/ 2990850 w 4425950"/>
                <a:gd name="connsiteY13" fmla="*/ 850900 h 857250"/>
                <a:gd name="connsiteX14" fmla="*/ 3181350 w 4425950"/>
                <a:gd name="connsiteY14" fmla="*/ 12700 h 857250"/>
                <a:gd name="connsiteX15" fmla="*/ 3390900 w 4425950"/>
                <a:gd name="connsiteY15" fmla="*/ 844550 h 857250"/>
                <a:gd name="connsiteX16" fmla="*/ 3600450 w 4425950"/>
                <a:gd name="connsiteY16" fmla="*/ 25400 h 857250"/>
                <a:gd name="connsiteX17" fmla="*/ 3778250 w 4425950"/>
                <a:gd name="connsiteY17" fmla="*/ 857250 h 857250"/>
                <a:gd name="connsiteX18" fmla="*/ 3892550 w 4425950"/>
                <a:gd name="connsiteY18" fmla="*/ 419100 h 857250"/>
                <a:gd name="connsiteX19" fmla="*/ 4425950 w 4425950"/>
                <a:gd name="connsiteY19" fmla="*/ 419100 h 857250"/>
                <a:gd name="connsiteX0" fmla="*/ 0 w 3892549"/>
                <a:gd name="connsiteY0" fmla="*/ 419100 h 857250"/>
                <a:gd name="connsiteX1" fmla="*/ 628650 w 3892549"/>
                <a:gd name="connsiteY1" fmla="*/ 419100 h 857250"/>
                <a:gd name="connsiteX2" fmla="*/ 762000 w 3892549"/>
                <a:gd name="connsiteY2" fmla="*/ 63500 h 857250"/>
                <a:gd name="connsiteX3" fmla="*/ 958850 w 3892549"/>
                <a:gd name="connsiteY3" fmla="*/ 844550 h 857250"/>
                <a:gd name="connsiteX4" fmla="*/ 1168400 w 3892549"/>
                <a:gd name="connsiteY4" fmla="*/ 12700 h 857250"/>
                <a:gd name="connsiteX5" fmla="*/ 1371600 w 3892549"/>
                <a:gd name="connsiteY5" fmla="*/ 844550 h 857250"/>
                <a:gd name="connsiteX6" fmla="*/ 1568450 w 3892549"/>
                <a:gd name="connsiteY6" fmla="*/ 31750 h 857250"/>
                <a:gd name="connsiteX7" fmla="*/ 1778000 w 3892549"/>
                <a:gd name="connsiteY7" fmla="*/ 838200 h 857250"/>
                <a:gd name="connsiteX8" fmla="*/ 1968500 w 3892549"/>
                <a:gd name="connsiteY8" fmla="*/ 12700 h 857250"/>
                <a:gd name="connsiteX9" fmla="*/ 2171700 w 3892549"/>
                <a:gd name="connsiteY9" fmla="*/ 844550 h 857250"/>
                <a:gd name="connsiteX10" fmla="*/ 2381250 w 3892549"/>
                <a:gd name="connsiteY10" fmla="*/ 12700 h 857250"/>
                <a:gd name="connsiteX11" fmla="*/ 2590800 w 3892549"/>
                <a:gd name="connsiteY11" fmla="*/ 850900 h 857250"/>
                <a:gd name="connsiteX12" fmla="*/ 2781300 w 3892549"/>
                <a:gd name="connsiteY12" fmla="*/ 0 h 857250"/>
                <a:gd name="connsiteX13" fmla="*/ 2990850 w 3892549"/>
                <a:gd name="connsiteY13" fmla="*/ 850900 h 857250"/>
                <a:gd name="connsiteX14" fmla="*/ 3181350 w 3892549"/>
                <a:gd name="connsiteY14" fmla="*/ 12700 h 857250"/>
                <a:gd name="connsiteX15" fmla="*/ 3390900 w 3892549"/>
                <a:gd name="connsiteY15" fmla="*/ 844550 h 857250"/>
                <a:gd name="connsiteX16" fmla="*/ 3600450 w 3892549"/>
                <a:gd name="connsiteY16" fmla="*/ 25400 h 857250"/>
                <a:gd name="connsiteX17" fmla="*/ 3778250 w 3892549"/>
                <a:gd name="connsiteY17" fmla="*/ 857250 h 857250"/>
                <a:gd name="connsiteX18" fmla="*/ 3892550 w 3892549"/>
                <a:gd name="connsiteY18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3 w 3263902"/>
                <a:gd name="connsiteY17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2 w 3263902"/>
                <a:gd name="connsiteY17" fmla="*/ 346879 h 857250"/>
                <a:gd name="connsiteX0" fmla="*/ 3 w 3281607"/>
                <a:gd name="connsiteY0" fmla="*/ 419100 h 857250"/>
                <a:gd name="connsiteX1" fmla="*/ 133353 w 3281607"/>
                <a:gd name="connsiteY1" fmla="*/ 63500 h 857250"/>
                <a:gd name="connsiteX2" fmla="*/ 330203 w 3281607"/>
                <a:gd name="connsiteY2" fmla="*/ 844550 h 857250"/>
                <a:gd name="connsiteX3" fmla="*/ 539753 w 3281607"/>
                <a:gd name="connsiteY3" fmla="*/ 12700 h 857250"/>
                <a:gd name="connsiteX4" fmla="*/ 742953 w 3281607"/>
                <a:gd name="connsiteY4" fmla="*/ 844550 h 857250"/>
                <a:gd name="connsiteX5" fmla="*/ 939803 w 3281607"/>
                <a:gd name="connsiteY5" fmla="*/ 31750 h 857250"/>
                <a:gd name="connsiteX6" fmla="*/ 1149353 w 3281607"/>
                <a:gd name="connsiteY6" fmla="*/ 838200 h 857250"/>
                <a:gd name="connsiteX7" fmla="*/ 1339853 w 3281607"/>
                <a:gd name="connsiteY7" fmla="*/ 12700 h 857250"/>
                <a:gd name="connsiteX8" fmla="*/ 1543053 w 3281607"/>
                <a:gd name="connsiteY8" fmla="*/ 844550 h 857250"/>
                <a:gd name="connsiteX9" fmla="*/ 1752603 w 3281607"/>
                <a:gd name="connsiteY9" fmla="*/ 12700 h 857250"/>
                <a:gd name="connsiteX10" fmla="*/ 1962153 w 3281607"/>
                <a:gd name="connsiteY10" fmla="*/ 850900 h 857250"/>
                <a:gd name="connsiteX11" fmla="*/ 2152653 w 3281607"/>
                <a:gd name="connsiteY11" fmla="*/ 0 h 857250"/>
                <a:gd name="connsiteX12" fmla="*/ 2362203 w 3281607"/>
                <a:gd name="connsiteY12" fmla="*/ 850900 h 857250"/>
                <a:gd name="connsiteX13" fmla="*/ 2552703 w 3281607"/>
                <a:gd name="connsiteY13" fmla="*/ 12700 h 857250"/>
                <a:gd name="connsiteX14" fmla="*/ 2762253 w 3281607"/>
                <a:gd name="connsiteY14" fmla="*/ 844550 h 857250"/>
                <a:gd name="connsiteX15" fmla="*/ 2971803 w 3281607"/>
                <a:gd name="connsiteY15" fmla="*/ 25400 h 857250"/>
                <a:gd name="connsiteX16" fmla="*/ 3149603 w 3281607"/>
                <a:gd name="connsiteY16" fmla="*/ 857250 h 857250"/>
                <a:gd name="connsiteX17" fmla="*/ 3281607 w 3281607"/>
                <a:gd name="connsiteY17" fmla="*/ 202452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81607" h="857250">
                  <a:moveTo>
                    <a:pt x="3" y="419100"/>
                  </a:moveTo>
                  <a:lnTo>
                    <a:pt x="133353" y="63500"/>
                  </a:lnTo>
                  <a:lnTo>
                    <a:pt x="330203" y="844550"/>
                  </a:lnTo>
                  <a:lnTo>
                    <a:pt x="539753" y="12700"/>
                  </a:lnTo>
                  <a:lnTo>
                    <a:pt x="742953" y="844550"/>
                  </a:lnTo>
                  <a:lnTo>
                    <a:pt x="939803" y="31750"/>
                  </a:lnTo>
                  <a:lnTo>
                    <a:pt x="1149353" y="838200"/>
                  </a:lnTo>
                  <a:lnTo>
                    <a:pt x="1339853" y="12700"/>
                  </a:lnTo>
                  <a:lnTo>
                    <a:pt x="1543053" y="844550"/>
                  </a:lnTo>
                  <a:lnTo>
                    <a:pt x="1752603" y="12700"/>
                  </a:lnTo>
                  <a:lnTo>
                    <a:pt x="1962153" y="850900"/>
                  </a:lnTo>
                  <a:lnTo>
                    <a:pt x="2152653" y="0"/>
                  </a:lnTo>
                  <a:lnTo>
                    <a:pt x="2362203" y="850900"/>
                  </a:lnTo>
                  <a:lnTo>
                    <a:pt x="2552703" y="12700"/>
                  </a:lnTo>
                  <a:lnTo>
                    <a:pt x="2762253" y="844550"/>
                  </a:lnTo>
                  <a:lnTo>
                    <a:pt x="2971803" y="25400"/>
                  </a:lnTo>
                  <a:lnTo>
                    <a:pt x="3149603" y="857250"/>
                  </a:lnTo>
                  <a:lnTo>
                    <a:pt x="3281607" y="202452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036344" y="1779028"/>
              <a:ext cx="530352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ight Bracket 33"/>
            <p:cNvSpPr/>
            <p:nvPr/>
          </p:nvSpPr>
          <p:spPr>
            <a:xfrm>
              <a:off x="3880494" y="3258732"/>
              <a:ext cx="28895" cy="115085"/>
            </a:xfrm>
            <a:prstGeom prst="rightBracket">
              <a:avLst>
                <a:gd name="adj" fmla="val 606101"/>
              </a:avLst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Bracket 34"/>
            <p:cNvSpPr/>
            <p:nvPr/>
          </p:nvSpPr>
          <p:spPr>
            <a:xfrm flipH="1">
              <a:off x="3795640" y="3258732"/>
              <a:ext cx="28895" cy="115085"/>
            </a:xfrm>
            <a:prstGeom prst="rightBracket">
              <a:avLst>
                <a:gd name="adj" fmla="val 606101"/>
              </a:avLst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3833038" y="3297952"/>
              <a:ext cx="36644" cy="36644"/>
            </a:xfrm>
            <a:prstGeom prst="flowChartConnector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447541" y="2426667"/>
              <a:ext cx="221282" cy="2404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66208" y="2422436"/>
              <a:ext cx="179735" cy="23123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A</a:t>
              </a:r>
              <a:endParaRPr lang="en-US" sz="1400" b="1" baseline="-25000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552959" y="2043271"/>
              <a:ext cx="0" cy="92494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562352" y="2038350"/>
              <a:ext cx="0" cy="92494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4266245" y="2761202"/>
              <a:ext cx="687295" cy="23123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R</a:t>
              </a:r>
              <a:r>
                <a:rPr lang="en-US" sz="1400" b="1" baseline="-25000" dirty="0" smtClean="0">
                  <a:solidFill>
                    <a:srgbClr val="0B00EA"/>
                  </a:solidFill>
                  <a:latin typeface="Tw Cen MT" pitchFamily="34" charset="0"/>
                </a:rPr>
                <a:t>3 </a:t>
              </a:r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= 30</a:t>
              </a:r>
              <a:r>
                <a:rPr lang="en-US" sz="1400" b="1" dirty="0" smtClean="0">
                  <a:solidFill>
                    <a:srgbClr val="0B00EA"/>
                  </a:solidFill>
                  <a:latin typeface="Symbol" pitchFamily="18" charset="2"/>
                </a:rPr>
                <a:t>W</a:t>
              </a:r>
              <a:endParaRPr lang="en-US" sz="1400" b="1" dirty="0">
                <a:solidFill>
                  <a:srgbClr val="0B00EA"/>
                </a:solidFill>
                <a:latin typeface="Symbol" pitchFamily="18" charset="2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15089" y="3074603"/>
              <a:ext cx="789609" cy="23123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R</a:t>
              </a:r>
              <a:r>
                <a:rPr lang="en-US" sz="1400" b="1" baseline="-25000" dirty="0" smtClean="0">
                  <a:solidFill>
                    <a:srgbClr val="0B00EA"/>
                  </a:solidFill>
                  <a:latin typeface="Tw Cen MT" pitchFamily="34" charset="0"/>
                </a:rPr>
                <a:t>4 </a:t>
              </a:r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= 20</a:t>
              </a:r>
              <a:r>
                <a:rPr lang="en-US" sz="1400" b="1" dirty="0" smtClean="0">
                  <a:solidFill>
                    <a:srgbClr val="0B00EA"/>
                  </a:solidFill>
                  <a:latin typeface="Symbol" pitchFamily="18" charset="2"/>
                </a:rPr>
                <a:t>W</a:t>
              </a:r>
              <a:endParaRPr lang="en-US" sz="1400" b="1" dirty="0">
                <a:solidFill>
                  <a:srgbClr val="0B00EA"/>
                </a:solidFill>
                <a:latin typeface="Symbol" pitchFamily="18" charset="2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95370" y="3387865"/>
              <a:ext cx="629045" cy="23123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R</a:t>
              </a:r>
              <a:r>
                <a:rPr lang="en-US" sz="1400" b="1" baseline="-25000" dirty="0" smtClean="0">
                  <a:solidFill>
                    <a:srgbClr val="0B00EA"/>
                  </a:solidFill>
                  <a:latin typeface="Tw Cen MT" pitchFamily="34" charset="0"/>
                </a:rPr>
                <a:t>5 </a:t>
              </a:r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= 60</a:t>
              </a:r>
              <a:r>
                <a:rPr lang="en-US" sz="1400" b="1" dirty="0" smtClean="0">
                  <a:solidFill>
                    <a:srgbClr val="0B00EA"/>
                  </a:solidFill>
                  <a:latin typeface="Symbol" pitchFamily="18" charset="2"/>
                </a:rPr>
                <a:t>W</a:t>
              </a:r>
              <a:endParaRPr lang="en-US" sz="1400" b="1" dirty="0">
                <a:solidFill>
                  <a:srgbClr val="0B00EA"/>
                </a:solidFill>
                <a:latin typeface="Symbol" pitchFamily="18" charset="2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76148" y="1371515"/>
              <a:ext cx="667489" cy="23123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R</a:t>
              </a:r>
              <a:r>
                <a:rPr lang="en-US" sz="1400" b="1" baseline="-25000" dirty="0" smtClean="0">
                  <a:solidFill>
                    <a:srgbClr val="0B00EA"/>
                  </a:solidFill>
                  <a:latin typeface="Tw Cen MT" pitchFamily="34" charset="0"/>
                </a:rPr>
                <a:t>1 </a:t>
              </a:r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= 10</a:t>
              </a:r>
              <a:r>
                <a:rPr lang="en-US" sz="1400" b="1" dirty="0" smtClean="0">
                  <a:solidFill>
                    <a:srgbClr val="0B00EA"/>
                  </a:solidFill>
                  <a:latin typeface="Symbol" pitchFamily="18" charset="2"/>
                </a:rPr>
                <a:t>W</a:t>
              </a:r>
              <a:endParaRPr lang="en-US" sz="1400" b="1" dirty="0">
                <a:solidFill>
                  <a:srgbClr val="0B00EA"/>
                </a:solidFill>
                <a:latin typeface="Symbol" pitchFamily="18" charset="2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99948" y="1591116"/>
              <a:ext cx="652699" cy="39310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R</a:t>
              </a:r>
              <a:r>
                <a:rPr lang="en-US" sz="1400" b="1" baseline="-25000" dirty="0" smtClean="0">
                  <a:solidFill>
                    <a:srgbClr val="0B00EA"/>
                  </a:solidFill>
                  <a:latin typeface="Tw Cen MT" pitchFamily="34" charset="0"/>
                </a:rPr>
                <a:t>2 </a:t>
              </a:r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= 40</a:t>
              </a:r>
              <a:r>
                <a:rPr lang="en-US" sz="1400" b="1" dirty="0" smtClean="0">
                  <a:solidFill>
                    <a:srgbClr val="0B00EA"/>
                  </a:solidFill>
                  <a:latin typeface="Symbol" pitchFamily="18" charset="2"/>
                </a:rPr>
                <a:t>W</a:t>
              </a:r>
              <a:endParaRPr lang="en-US" sz="1400" b="1" dirty="0">
                <a:solidFill>
                  <a:srgbClr val="0B00EA"/>
                </a:solidFill>
                <a:latin typeface="Symbol" pitchFamily="18" charset="2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31991" y="2218571"/>
              <a:ext cx="381515" cy="2312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12 V</a:t>
              </a:r>
              <a:endParaRPr lang="en-US" sz="14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48239" y="3035358"/>
              <a:ext cx="217479" cy="23123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K</a:t>
              </a:r>
              <a:endParaRPr lang="en-US" sz="1400" b="1" baseline="-25000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73565" y="1951814"/>
              <a:ext cx="215355" cy="2312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0B00EA"/>
                  </a:solidFill>
                  <a:latin typeface="Tw Cen MT" pitchFamily="34" charset="0"/>
                </a:rPr>
                <a:t>I</a:t>
              </a:r>
              <a:endParaRPr lang="en-US" sz="14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24614" y="2009515"/>
              <a:ext cx="286638" cy="254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b="1" dirty="0" smtClean="0">
                  <a:solidFill>
                    <a:srgbClr val="0B00EA"/>
                  </a:solidFill>
                  <a:latin typeface="Tw Cen MT" pitchFamily="34" charset="0"/>
                </a:rPr>
                <a:t>+</a:t>
              </a:r>
              <a:endParaRPr lang="en-US" sz="16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324614" y="2426370"/>
              <a:ext cx="286638" cy="254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b="1" dirty="0" smtClean="0">
                  <a:solidFill>
                    <a:srgbClr val="0B00EA"/>
                  </a:solidFill>
                  <a:latin typeface="Tw Cen MT" pitchFamily="34" charset="0"/>
                </a:rPr>
                <a:t>–</a:t>
              </a:r>
              <a:endParaRPr lang="en-US" sz="1600" b="1" dirty="0">
                <a:solidFill>
                  <a:srgbClr val="0B00EA"/>
                </a:solidFill>
                <a:latin typeface="Tw Cen MT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65" name="Oval 64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7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196708" y="1225550"/>
            <a:ext cx="919240" cy="338554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13058" y="1225550"/>
            <a:ext cx="373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48000" y="1225550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10</a:t>
            </a:r>
            <a:r>
              <a:rPr lang="el-GR" sz="1600" b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l-GR" sz="1600" b="1" dirty="0">
                <a:solidFill>
                  <a:srgbClr val="0000CC"/>
                </a:solidFill>
                <a:latin typeface="Book Antiqua" pitchFamily="18" charset="0"/>
              </a:rPr>
              <a:t>Ω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13058" y="1509568"/>
            <a:ext cx="373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8000" y="150956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40</a:t>
            </a:r>
            <a:r>
              <a:rPr lang="el-GR" sz="1600" b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l-GR" sz="1600" b="1" dirty="0">
                <a:solidFill>
                  <a:srgbClr val="0000CC"/>
                </a:solidFill>
                <a:latin typeface="Book Antiqua" pitchFamily="18" charset="0"/>
              </a:rPr>
              <a:t>Ω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113058" y="1801396"/>
            <a:ext cx="373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3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448000" y="180139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30</a:t>
            </a:r>
            <a:r>
              <a:rPr lang="el-GR" sz="1600" b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l-GR" sz="1600" b="1" dirty="0">
                <a:solidFill>
                  <a:srgbClr val="0000CC"/>
                </a:solidFill>
                <a:latin typeface="Book Antiqua" pitchFamily="18" charset="0"/>
              </a:rPr>
              <a:t>Ω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13278" y="2076446"/>
            <a:ext cx="373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4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48220" y="207644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20</a:t>
            </a:r>
            <a:r>
              <a:rPr lang="el-GR" sz="1600" b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l-GR" sz="1600" b="1" dirty="0">
                <a:solidFill>
                  <a:srgbClr val="0000CC"/>
                </a:solidFill>
                <a:latin typeface="Book Antiqua" pitchFamily="18" charset="0"/>
              </a:rPr>
              <a:t>Ω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13278" y="2360464"/>
            <a:ext cx="373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5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8220" y="2360464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60</a:t>
            </a:r>
            <a:r>
              <a:rPr lang="el-GR" sz="1600" b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l-GR" sz="1600" b="1" dirty="0">
                <a:solidFill>
                  <a:srgbClr val="0000CC"/>
                </a:solidFill>
                <a:latin typeface="Book Antiqua" pitchFamily="18" charset="0"/>
              </a:rPr>
              <a:t>Ω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72589" y="2652292"/>
            <a:ext cx="314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V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448220" y="2652292"/>
            <a:ext cx="8803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12 V</a:t>
            </a:r>
            <a:endParaRPr lang="el-GR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6708" y="3799924"/>
            <a:ext cx="1255403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Formulae : </a:t>
            </a:r>
            <a:endParaRPr lang="en-US" sz="1600" b="1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Tw Cen MT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278569" y="3638550"/>
            <a:ext cx="388247" cy="625511"/>
            <a:chOff x="5768831" y="2910265"/>
            <a:chExt cx="388247" cy="625511"/>
          </a:xfrm>
        </p:grpSpPr>
        <p:sp>
          <p:nvSpPr>
            <p:cNvPr id="26" name="Rectangle 25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</p:cxnSp>
        <p:sp>
          <p:nvSpPr>
            <p:cNvPr id="28" name="Rectangle 27"/>
            <p:cNvSpPr/>
            <p:nvPr/>
          </p:nvSpPr>
          <p:spPr>
            <a:xfrm>
              <a:off x="5768831" y="3197222"/>
              <a:ext cx="3882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C00000"/>
                  </a:solidFill>
                  <a:latin typeface="Tw Cen MT" pitchFamily="34" charset="0"/>
                </a:rPr>
                <a:t>P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624774" y="378202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sz="1600" b="1" dirty="0">
              <a:latin typeface="Tw Cen MT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964226" y="3638550"/>
            <a:ext cx="373820" cy="625511"/>
            <a:chOff x="5776045" y="2910265"/>
            <a:chExt cx="373820" cy="625511"/>
          </a:xfrm>
        </p:grpSpPr>
        <p:sp>
          <p:nvSpPr>
            <p:cNvPr id="31" name="Rectangle 30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</p:cxnSp>
        <p:sp>
          <p:nvSpPr>
            <p:cNvPr id="33" name="Rectangle 32"/>
            <p:cNvSpPr/>
            <p:nvPr/>
          </p:nvSpPr>
          <p:spPr>
            <a:xfrm>
              <a:off x="5776045" y="3197222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C00000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330578" y="378202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Tw Cen MT" pitchFamily="34" charset="0"/>
              </a:rPr>
              <a:t>+</a:t>
            </a:r>
            <a:endParaRPr lang="en-US" sz="1600" b="1" dirty="0">
              <a:latin typeface="Tw Cen MT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616211" y="3638550"/>
            <a:ext cx="373820" cy="625511"/>
            <a:chOff x="5776045" y="2910265"/>
            <a:chExt cx="373820" cy="625511"/>
          </a:xfrm>
        </p:grpSpPr>
        <p:sp>
          <p:nvSpPr>
            <p:cNvPr id="36" name="Rectangle 35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</p:cxnSp>
        <p:sp>
          <p:nvSpPr>
            <p:cNvPr id="38" name="Rectangle 37"/>
            <p:cNvSpPr/>
            <p:nvPr/>
          </p:nvSpPr>
          <p:spPr>
            <a:xfrm>
              <a:off x="5776045" y="3197222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C00000"/>
                  </a:solidFill>
                  <a:latin typeface="Tw Cen MT" pitchFamily="34" charset="0"/>
                </a:rPr>
                <a:t>2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407126" y="4375717"/>
            <a:ext cx="5437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I   =</a:t>
            </a:r>
            <a:endParaRPr lang="en-US" dirty="0">
              <a:solidFill>
                <a:srgbClr val="C00000"/>
              </a:solidFill>
              <a:latin typeface="Tw Cen MT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954251" y="4232239"/>
            <a:ext cx="323326" cy="625511"/>
            <a:chOff x="5847378" y="2910265"/>
            <a:chExt cx="323326" cy="625511"/>
          </a:xfrm>
        </p:grpSpPr>
        <p:sp>
          <p:nvSpPr>
            <p:cNvPr id="41" name="Rectangle 40"/>
            <p:cNvSpPr/>
            <p:nvPr/>
          </p:nvSpPr>
          <p:spPr>
            <a:xfrm>
              <a:off x="5847378" y="2910265"/>
              <a:ext cx="3145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V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883857" y="3220639"/>
              <a:ext cx="24155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</p:cxnSp>
        <p:sp>
          <p:nvSpPr>
            <p:cNvPr id="43" name="Rectangle 42"/>
            <p:cNvSpPr/>
            <p:nvPr/>
          </p:nvSpPr>
          <p:spPr>
            <a:xfrm>
              <a:off x="5865813" y="3197222"/>
              <a:ext cx="3048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R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</p:grp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196708" y="2982648"/>
            <a:ext cx="1041400" cy="338554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  <a:endParaRPr lang="en-US" sz="1600" b="1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Tw Cen MT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-228600" y="2982648"/>
            <a:ext cx="32400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Total resistance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(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R) 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895600" y="2982648"/>
            <a:ext cx="4732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?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924808" y="3299996"/>
            <a:ext cx="1754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Total current (I)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646928" y="3299996"/>
            <a:ext cx="4732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?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521983" y="1278387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52800" y="1579113"/>
            <a:ext cx="26705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Let  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P1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be the equivalent resistance of R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 and R</a:t>
            </a:r>
            <a:r>
              <a:rPr lang="en-US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700314" y="2789214"/>
            <a:ext cx="457176" cy="625511"/>
            <a:chOff x="5734367" y="2910265"/>
            <a:chExt cx="457176" cy="625511"/>
          </a:xfrm>
        </p:grpSpPr>
        <p:sp>
          <p:nvSpPr>
            <p:cNvPr id="52" name="Rectangle 51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54" name="Rectangle 53"/>
            <p:cNvSpPr/>
            <p:nvPr/>
          </p:nvSpPr>
          <p:spPr>
            <a:xfrm>
              <a:off x="5734367" y="3197222"/>
              <a:ext cx="4571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P1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4158850" y="293269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418708" y="2789214"/>
            <a:ext cx="402675" cy="625511"/>
            <a:chOff x="5761618" y="2910265"/>
            <a:chExt cx="402675" cy="625511"/>
          </a:xfrm>
        </p:grpSpPr>
        <p:sp>
          <p:nvSpPr>
            <p:cNvPr id="57" name="Rectangle 56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59" name="Rectangle 58"/>
            <p:cNvSpPr/>
            <p:nvPr/>
          </p:nvSpPr>
          <p:spPr>
            <a:xfrm>
              <a:off x="5761618" y="3197222"/>
              <a:ext cx="4026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10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4753257" y="293269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+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057993" y="2789214"/>
            <a:ext cx="402675" cy="625511"/>
            <a:chOff x="5761618" y="2910265"/>
            <a:chExt cx="402675" cy="625511"/>
          </a:xfrm>
        </p:grpSpPr>
        <p:sp>
          <p:nvSpPr>
            <p:cNvPr id="62" name="Rectangle 61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64" name="Rectangle 63"/>
            <p:cNvSpPr/>
            <p:nvPr/>
          </p:nvSpPr>
          <p:spPr>
            <a:xfrm>
              <a:off x="5761618" y="3197222"/>
              <a:ext cx="4026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40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4131599" y="3622240"/>
            <a:ext cx="375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726460" y="3472529"/>
            <a:ext cx="457176" cy="592554"/>
            <a:chOff x="2164080" y="4025900"/>
            <a:chExt cx="457176" cy="592554"/>
          </a:xfrm>
        </p:grpSpPr>
        <p:sp>
          <p:nvSpPr>
            <p:cNvPr id="67" name="Rectangle 66"/>
            <p:cNvSpPr/>
            <p:nvPr/>
          </p:nvSpPr>
          <p:spPr>
            <a:xfrm>
              <a:off x="2164080" y="4279900"/>
              <a:ext cx="4571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P1</a:t>
              </a:r>
              <a:endParaRPr lang="en-US" sz="16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12972" y="4025900"/>
              <a:ext cx="2936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2227456" y="4324350"/>
              <a:ext cx="27432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4445282" y="3794710"/>
            <a:ext cx="516155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508434" y="3763749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40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88132" y="3497053"/>
            <a:ext cx="293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4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569722" y="3497053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+ 1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53080" y="3599028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77818" y="3623580"/>
            <a:ext cx="375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5371987" y="3796050"/>
            <a:ext cx="352541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353332" y="3765089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40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404628" y="3498393"/>
            <a:ext cx="293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5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5452959" y="3601434"/>
            <a:ext cx="179070" cy="160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5454443" y="3846934"/>
            <a:ext cx="179070" cy="160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596170" y="3927216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B00EA"/>
                </a:solidFill>
                <a:latin typeface="Tw Cen MT" pitchFamily="34" charset="0"/>
              </a:rPr>
              <a:t>8</a:t>
            </a:r>
            <a:endParaRPr lang="en-US" sz="1400" dirty="0">
              <a:solidFill>
                <a:srgbClr val="0B00EA"/>
              </a:solidFill>
              <a:latin typeface="Tw Cen M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569110" y="3393816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B00EA"/>
                </a:solidFill>
                <a:latin typeface="Tw Cen MT" pitchFamily="34" charset="0"/>
              </a:rPr>
              <a:t>1</a:t>
            </a:r>
            <a:endParaRPr lang="en-US" sz="1400" dirty="0">
              <a:solidFill>
                <a:srgbClr val="0B00EA"/>
              </a:solidFill>
              <a:latin typeface="Tw Cen MT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60023" y="4178379"/>
            <a:ext cx="1054947" cy="37457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Tw Cen MT" pitchFamily="34" charset="0"/>
              </a:rPr>
              <a:t>R</a:t>
            </a:r>
            <a:r>
              <a:rPr lang="pt-BR" sz="1600" b="1" baseline="-25000" dirty="0" smtClean="0">
                <a:latin typeface="Tw Cen MT" pitchFamily="34" charset="0"/>
              </a:rPr>
              <a:t>P1 </a:t>
            </a:r>
            <a:r>
              <a:rPr lang="pt-BR" sz="1600" b="1" dirty="0" smtClean="0">
                <a:latin typeface="Tw Cen MT" pitchFamily="34" charset="0"/>
              </a:rPr>
              <a:t> </a:t>
            </a:r>
            <a:r>
              <a:rPr lang="en-US" sz="1600" b="1" dirty="0" smtClean="0">
                <a:latin typeface="Tw Cen MT" pitchFamily="34" charset="0"/>
              </a:rPr>
              <a:t>=  8</a:t>
            </a:r>
            <a:endParaRPr lang="en-US" sz="1600" b="1" dirty="0">
              <a:latin typeface="Tw Cen MT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499727" y="4194254"/>
            <a:ext cx="39305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 smtClean="0">
                <a:latin typeface="Tw Cen MT" pitchFamily="34" charset="0"/>
                <a:sym typeface="Symbol"/>
              </a:rPr>
              <a:t></a:t>
            </a:r>
            <a:r>
              <a:rPr lang="en-US" sz="1600" b="1" dirty="0" smtClean="0">
                <a:latin typeface="Tw Cen MT" pitchFamily="34" charset="0"/>
              </a:rPr>
              <a:t> </a:t>
            </a:r>
            <a:endParaRPr lang="en-US" sz="1600" b="1" dirty="0">
              <a:latin typeface="Tw Cen MT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352800" y="4178379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754099" y="2190750"/>
            <a:ext cx="388247" cy="625511"/>
            <a:chOff x="5768831" y="2910265"/>
            <a:chExt cx="388247" cy="625511"/>
          </a:xfrm>
        </p:grpSpPr>
        <p:sp>
          <p:nvSpPr>
            <p:cNvPr id="101" name="Rectangle 100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103" name="Rectangle 102"/>
            <p:cNvSpPr/>
            <p:nvPr/>
          </p:nvSpPr>
          <p:spPr>
            <a:xfrm>
              <a:off x="5768831" y="3197222"/>
              <a:ext cx="3882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P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4100304" y="233422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4439756" y="2190750"/>
            <a:ext cx="373820" cy="625511"/>
            <a:chOff x="5776045" y="2910265"/>
            <a:chExt cx="373820" cy="625511"/>
          </a:xfrm>
        </p:grpSpPr>
        <p:sp>
          <p:nvSpPr>
            <p:cNvPr id="106" name="Rectangle 105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108" name="Rectangle 107"/>
            <p:cNvSpPr/>
            <p:nvPr/>
          </p:nvSpPr>
          <p:spPr>
            <a:xfrm>
              <a:off x="5776045" y="3197222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4806108" y="233422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+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5091741" y="2190750"/>
            <a:ext cx="373820" cy="625511"/>
            <a:chOff x="5776045" y="2910265"/>
            <a:chExt cx="373820" cy="625511"/>
          </a:xfrm>
        </p:grpSpPr>
        <p:sp>
          <p:nvSpPr>
            <p:cNvPr id="111" name="Rectangle 110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113" name="Rectangle 112"/>
            <p:cNvSpPr/>
            <p:nvPr/>
          </p:nvSpPr>
          <p:spPr>
            <a:xfrm>
              <a:off x="5776045" y="3197222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2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22858" y="311521"/>
            <a:ext cx="6949542" cy="856879"/>
            <a:chOff x="719415" y="311521"/>
            <a:chExt cx="6949542" cy="856879"/>
          </a:xfrm>
        </p:grpSpPr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719415" y="311521"/>
              <a:ext cx="6949542" cy="85687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r>
                <a:rPr lang="en-US" dirty="0" smtClean="0">
                  <a:solidFill>
                    <a:prstClr val="black"/>
                  </a:solidFill>
                  <a:latin typeface="Bell MT" pitchFamily="18" charset="0"/>
                </a:rPr>
                <a:t>                     </a:t>
              </a:r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990483" y="323850"/>
              <a:ext cx="6678474" cy="839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algn="l"/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If in circuit diagram,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1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 = 10Ω,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2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 = 40Ω,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3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 = 30Ω,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4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 = 20 Ω,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5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 = 60Ω, a 12 V battery is connected to the arrangement. </a:t>
              </a:r>
              <a:endParaRPr lang="en-US" sz="1600" dirty="0" smtClean="0">
                <a:solidFill>
                  <a:prstClr val="black"/>
                </a:solidFill>
                <a:latin typeface="Tw Cen MT" pitchFamily="34" charset="0"/>
              </a:endParaRPr>
            </a:p>
            <a:p>
              <a:pPr marL="1371600" indent="-1371600" algn="l">
                <a:tabLst>
                  <a:tab pos="1770063" algn="l"/>
                </a:tabLst>
              </a:pPr>
              <a:r>
                <a:rPr lang="en-US" sz="1600" smtClean="0">
                  <a:solidFill>
                    <a:prstClr val="black"/>
                  </a:solidFill>
                  <a:latin typeface="Tw Cen MT" pitchFamily="34" charset="0"/>
                </a:rPr>
                <a:t>Calculate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(a) the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total resistance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(b) the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total current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flowing</a:t>
              </a:r>
              <a:endParaRPr lang="en-US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118" name="Oval 117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7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3347968" y="1170648"/>
            <a:ext cx="0" cy="3915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99" y="1140786"/>
            <a:ext cx="2556001" cy="218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20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9" grpId="0"/>
      <p:bldP spid="34" grpId="0"/>
      <p:bldP spid="39" grpId="0"/>
      <p:bldP spid="44" grpId="0" animBg="1"/>
      <p:bldP spid="45" grpId="0"/>
      <p:bldP spid="46" grpId="0"/>
      <p:bldP spid="47" grpId="0"/>
      <p:bldP spid="48" grpId="0"/>
      <p:bldP spid="49" grpId="0" animBg="1"/>
      <p:bldP spid="50" grpId="0"/>
      <p:bldP spid="55" grpId="0"/>
      <p:bldP spid="60" grpId="0"/>
      <p:bldP spid="65" grpId="0"/>
      <p:bldP spid="71" grpId="0"/>
      <p:bldP spid="72" grpId="0"/>
      <p:bldP spid="73" grpId="0"/>
      <p:bldP spid="74" grpId="0"/>
      <p:bldP spid="79" grpId="0"/>
      <p:bldP spid="81" grpId="0"/>
      <p:bldP spid="82" grpId="0"/>
      <p:bldP spid="85" grpId="0"/>
      <p:bldP spid="86" grpId="0"/>
      <p:bldP spid="87" grpId="0" animBg="1"/>
      <p:bldP spid="88" grpId="0"/>
      <p:bldP spid="89" grpId="0"/>
      <p:bldP spid="104" grpId="0"/>
      <p:bldP spid="10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1026741" y="4196775"/>
            <a:ext cx="2281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Now 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P1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and 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P2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are connected in series.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1" y="1217556"/>
            <a:ext cx="3301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Let  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P2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be the equivalent resistance of 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3 ,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4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and 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5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then,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80426" y="1809912"/>
            <a:ext cx="457176" cy="592554"/>
            <a:chOff x="2221379" y="4025900"/>
            <a:chExt cx="457176" cy="592554"/>
          </a:xfrm>
        </p:grpSpPr>
        <p:sp>
          <p:nvSpPr>
            <p:cNvPr id="13" name="Rectangle 12"/>
            <p:cNvSpPr/>
            <p:nvPr/>
          </p:nvSpPr>
          <p:spPr>
            <a:xfrm>
              <a:off x="2221379" y="4279900"/>
              <a:ext cx="4571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P2</a:t>
              </a:r>
              <a:endParaRPr lang="en-US" sz="1600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03132" y="4025900"/>
              <a:ext cx="2936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267407" y="4324350"/>
              <a:ext cx="36512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57062" y="1809912"/>
            <a:ext cx="373820" cy="592554"/>
            <a:chOff x="2223426" y="4025900"/>
            <a:chExt cx="373820" cy="592554"/>
          </a:xfrm>
        </p:grpSpPr>
        <p:sp>
          <p:nvSpPr>
            <p:cNvPr id="17" name="Rectangle 16"/>
            <p:cNvSpPr/>
            <p:nvPr/>
          </p:nvSpPr>
          <p:spPr>
            <a:xfrm>
              <a:off x="2223426" y="4279900"/>
              <a:ext cx="3738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3</a:t>
              </a:r>
              <a:endParaRPr lang="en-US" sz="16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63501" y="4025900"/>
              <a:ext cx="2936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273176" y="4324350"/>
              <a:ext cx="27432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1513203" y="1921523"/>
            <a:ext cx="375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97444" y="1809912"/>
            <a:ext cx="373820" cy="592554"/>
            <a:chOff x="2223426" y="4025900"/>
            <a:chExt cx="373820" cy="592554"/>
          </a:xfrm>
        </p:grpSpPr>
        <p:sp>
          <p:nvSpPr>
            <p:cNvPr id="22" name="Rectangle 21"/>
            <p:cNvSpPr/>
            <p:nvPr/>
          </p:nvSpPr>
          <p:spPr>
            <a:xfrm>
              <a:off x="2223426" y="4279900"/>
              <a:ext cx="3738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4</a:t>
              </a:r>
              <a:endParaRPr lang="en-US" sz="16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63501" y="4025900"/>
              <a:ext cx="2936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273176" y="4324350"/>
              <a:ext cx="27432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2203388" y="193691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+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66800" y="2371986"/>
            <a:ext cx="457176" cy="592554"/>
            <a:chOff x="2057400" y="4025900"/>
            <a:chExt cx="457176" cy="592554"/>
          </a:xfrm>
        </p:grpSpPr>
        <p:sp>
          <p:nvSpPr>
            <p:cNvPr id="27" name="Rectangle 26"/>
            <p:cNvSpPr/>
            <p:nvPr/>
          </p:nvSpPr>
          <p:spPr>
            <a:xfrm>
              <a:off x="2057400" y="4279900"/>
              <a:ext cx="4571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P2</a:t>
              </a:r>
              <a:endParaRPr lang="en-US" sz="1600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55985" y="4025900"/>
              <a:ext cx="2936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117054" y="4324350"/>
              <a:ext cx="36512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822388" y="2371986"/>
            <a:ext cx="402675" cy="592554"/>
            <a:chOff x="2203388" y="4025900"/>
            <a:chExt cx="402675" cy="592554"/>
          </a:xfrm>
        </p:grpSpPr>
        <p:sp>
          <p:nvSpPr>
            <p:cNvPr id="32" name="Rectangle 31"/>
            <p:cNvSpPr/>
            <p:nvPr/>
          </p:nvSpPr>
          <p:spPr>
            <a:xfrm>
              <a:off x="2203388" y="4279900"/>
              <a:ext cx="4026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30</a:t>
              </a:r>
              <a:endParaRPr lang="en-US" sz="16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57890" y="4025900"/>
              <a:ext cx="2936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2267565" y="4324350"/>
              <a:ext cx="27432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1513203" y="2483597"/>
            <a:ext cx="375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438400" y="2371986"/>
            <a:ext cx="402674" cy="592554"/>
            <a:chOff x="2209800" y="4025900"/>
            <a:chExt cx="402674" cy="592554"/>
          </a:xfrm>
        </p:grpSpPr>
        <p:sp>
          <p:nvSpPr>
            <p:cNvPr id="37" name="Rectangle 36"/>
            <p:cNvSpPr/>
            <p:nvPr/>
          </p:nvSpPr>
          <p:spPr>
            <a:xfrm>
              <a:off x="2209800" y="4279900"/>
              <a:ext cx="4026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20</a:t>
              </a:r>
              <a:endParaRPr lang="en-US" sz="16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61096" y="4025900"/>
              <a:ext cx="2936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267565" y="4324350"/>
              <a:ext cx="27432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2209800" y="249898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+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43000" y="3575946"/>
            <a:ext cx="1267730" cy="37457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w Cen MT" pitchFamily="34" charset="0"/>
              </a:rPr>
              <a:t>R</a:t>
            </a:r>
            <a:r>
              <a:rPr lang="en-US" sz="1600" b="1" baseline="-25000" dirty="0" smtClean="0">
                <a:latin typeface="Tw Cen MT" pitchFamily="34" charset="0"/>
              </a:rPr>
              <a:t>P2 </a:t>
            </a:r>
            <a:r>
              <a:rPr lang="en-US" sz="1600" b="1" dirty="0" smtClean="0">
                <a:latin typeface="Tw Cen MT" pitchFamily="34" charset="0"/>
              </a:rPr>
              <a:t> =  10</a:t>
            </a:r>
            <a:r>
              <a:rPr lang="en-US" sz="1600" b="1" dirty="0" smtClean="0">
                <a:latin typeface="Tw Cen MT" pitchFamily="34" charset="0"/>
                <a:sym typeface="Symbol"/>
              </a:rPr>
              <a:t> </a:t>
            </a:r>
            <a:endParaRPr lang="en-US" sz="1600" b="1" dirty="0">
              <a:latin typeface="Tw Cen MT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137826" y="1809912"/>
            <a:ext cx="373820" cy="592554"/>
            <a:chOff x="2223426" y="4025900"/>
            <a:chExt cx="373820" cy="592554"/>
          </a:xfrm>
        </p:grpSpPr>
        <p:sp>
          <p:nvSpPr>
            <p:cNvPr id="43" name="Rectangle 42"/>
            <p:cNvSpPr/>
            <p:nvPr/>
          </p:nvSpPr>
          <p:spPr>
            <a:xfrm>
              <a:off x="2223426" y="4279900"/>
              <a:ext cx="3738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5</a:t>
              </a:r>
              <a:endParaRPr lang="en-US" sz="16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63501" y="4025900"/>
              <a:ext cx="2936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273176" y="4324350"/>
              <a:ext cx="27432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2844084" y="193691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+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117850" y="2371986"/>
            <a:ext cx="402674" cy="592554"/>
            <a:chOff x="2209800" y="4025900"/>
            <a:chExt cx="402674" cy="592554"/>
          </a:xfrm>
        </p:grpSpPr>
        <p:sp>
          <p:nvSpPr>
            <p:cNvPr id="48" name="Rectangle 47"/>
            <p:cNvSpPr/>
            <p:nvPr/>
          </p:nvSpPr>
          <p:spPr>
            <a:xfrm>
              <a:off x="2209800" y="4279900"/>
              <a:ext cx="4026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60</a:t>
              </a:r>
              <a:endParaRPr lang="en-US" sz="16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61096" y="4025900"/>
              <a:ext cx="2936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267565" y="4322177"/>
              <a:ext cx="27432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2850496" y="249898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+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58437" y="1236606"/>
            <a:ext cx="1981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Total resistance (R)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710861" y="1541406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  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244261" y="154140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P1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49061" y="154140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+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77661" y="154140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P2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89606" y="1855311"/>
            <a:ext cx="581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 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44261" y="1855311"/>
            <a:ext cx="293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8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450487" y="1855311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+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83061" y="1855311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10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10837" y="2212920"/>
            <a:ext cx="1146322" cy="37457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w Cen MT" pitchFamily="34" charset="0"/>
              </a:rPr>
              <a:t>R  =  18</a:t>
            </a:r>
            <a:r>
              <a:rPr lang="en-US" sz="1600" b="1" dirty="0" smtClean="0">
                <a:latin typeface="Tw Cen MT" pitchFamily="34" charset="0"/>
                <a:sym typeface="Symbol"/>
              </a:rPr>
              <a:t> </a:t>
            </a:r>
            <a:r>
              <a:rPr lang="en-US" sz="1600" b="1" dirty="0" smtClean="0">
                <a:latin typeface="Tw Cen MT" pitchFamily="34" charset="0"/>
              </a:rPr>
              <a:t> </a:t>
            </a:r>
            <a:endParaRPr lang="en-US" sz="1600" b="1" dirty="0">
              <a:latin typeface="Tw Cen MT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58437" y="2608206"/>
            <a:ext cx="1767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Total Current (I)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743264" y="2983858"/>
            <a:ext cx="237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71864" y="2983858"/>
            <a:ext cx="429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rgbClr val="0000CC"/>
                </a:solidFill>
                <a:latin typeface="Tw Cen MT" pitchFamily="34" charset="0"/>
              </a:rPr>
              <a:t> = 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65" name="Group 44"/>
          <p:cNvGrpSpPr/>
          <p:nvPr/>
        </p:nvGrpSpPr>
        <p:grpSpPr>
          <a:xfrm>
            <a:off x="5346474" y="2836806"/>
            <a:ext cx="294638" cy="632658"/>
            <a:chOff x="2950354" y="4008021"/>
            <a:chExt cx="263172" cy="632658"/>
          </a:xfrm>
        </p:grpSpPr>
        <p:sp>
          <p:nvSpPr>
            <p:cNvPr id="66" name="TextBox 65"/>
            <p:cNvSpPr txBox="1"/>
            <p:nvPr/>
          </p:nvSpPr>
          <p:spPr>
            <a:xfrm>
              <a:off x="2954433" y="4008021"/>
              <a:ext cx="2550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V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50354" y="4302125"/>
              <a:ext cx="263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2971293" y="4327525"/>
              <a:ext cx="221285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44"/>
          <p:cNvGrpSpPr/>
          <p:nvPr/>
        </p:nvGrpSpPr>
        <p:grpSpPr>
          <a:xfrm>
            <a:off x="5320437" y="3979806"/>
            <a:ext cx="391026" cy="619958"/>
            <a:chOff x="3149405" y="4008021"/>
            <a:chExt cx="349265" cy="619958"/>
          </a:xfrm>
        </p:grpSpPr>
        <p:sp>
          <p:nvSpPr>
            <p:cNvPr id="70" name="TextBox 69"/>
            <p:cNvSpPr txBox="1"/>
            <p:nvPr/>
          </p:nvSpPr>
          <p:spPr>
            <a:xfrm>
              <a:off x="3151500" y="4008021"/>
              <a:ext cx="345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2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49405" y="4289425"/>
              <a:ext cx="349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3 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3208780" y="4327525"/>
              <a:ext cx="230516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4971864" y="4120508"/>
            <a:ext cx="429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rgbClr val="0000CC"/>
                </a:solidFill>
                <a:latin typeface="Tw Cen MT" pitchFamily="34" charset="0"/>
              </a:rPr>
              <a:t> = 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907810" y="3253207"/>
            <a:ext cx="1005840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215805" y="3251937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60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874798" y="2920626"/>
            <a:ext cx="293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43238" y="3073026"/>
            <a:ext cx="310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3390245" y="3233840"/>
            <a:ext cx="365760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378200" y="3232570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60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429496" y="2925865"/>
            <a:ext cx="293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6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rot="5400000">
            <a:off x="3483590" y="3018485"/>
            <a:ext cx="179070" cy="160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3482913" y="3295911"/>
            <a:ext cx="179070" cy="160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1080426" y="2943327"/>
            <a:ext cx="457176" cy="592554"/>
            <a:chOff x="2221379" y="4025900"/>
            <a:chExt cx="457176" cy="592554"/>
          </a:xfrm>
        </p:grpSpPr>
        <p:sp>
          <p:nvSpPr>
            <p:cNvPr id="84" name="Rectangle 83"/>
            <p:cNvSpPr/>
            <p:nvPr/>
          </p:nvSpPr>
          <p:spPr>
            <a:xfrm>
              <a:off x="2221379" y="4279900"/>
              <a:ext cx="4571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P2</a:t>
              </a:r>
              <a:endParaRPr lang="en-US" sz="1600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132" y="4025900"/>
              <a:ext cx="2936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2267407" y="4324350"/>
              <a:ext cx="36512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1513203" y="3054938"/>
            <a:ext cx="375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53135" y="3324049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w Cen MT" pitchFamily="34" charset="0"/>
              </a:rPr>
              <a:t>10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635986" y="2816437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w Cen MT" pitchFamily="34" charset="0"/>
              </a:rPr>
              <a:t>1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750541" y="4120508"/>
            <a:ext cx="237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37507" y="4594264"/>
            <a:ext cx="1165860" cy="37457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latin typeface="Book Antiqua" pitchFamily="18" charset="0"/>
              </a:defRPr>
            </a:lvl1pPr>
          </a:lstStyle>
          <a:p>
            <a:r>
              <a:rPr lang="en-US" dirty="0">
                <a:latin typeface="Tw Cen MT" pitchFamily="34" charset="0"/>
              </a:rPr>
              <a:t>I   = 0.67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549037" y="3793652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w Cen MT" pitchFamily="34" charset="0"/>
              </a:rPr>
              <a:t>3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549037" y="3294006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w Cen MT" pitchFamily="34" charset="0"/>
              </a:rPr>
              <a:t>2</a:t>
            </a:r>
            <a:endParaRPr lang="en-US" sz="1400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100202" y="2920626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+ 3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493923" y="2920626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+ 1</a:t>
            </a:r>
            <a:endParaRPr lang="en-US" sz="16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537904" y="4614448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Tw Cen MT" pitchFamily="34" charset="0"/>
                <a:sym typeface="Symbol"/>
              </a:rPr>
              <a:t>A</a:t>
            </a:r>
            <a:r>
              <a:rPr lang="en-US" sz="1600" b="1" dirty="0" smtClean="0">
                <a:latin typeface="Tw Cen MT" pitchFamily="34" charset="0"/>
              </a:rPr>
              <a:t> </a:t>
            </a:r>
            <a:endParaRPr lang="en-US" sz="1600" b="1" dirty="0">
              <a:latin typeface="Tw Cen MT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07231" y="309255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sz="1600" baseline="-25000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07231" y="247834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sz="1600" baseline="-25000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329837" y="185531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329837" y="355475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48937" y="3554754"/>
            <a:ext cx="237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977537" y="3554754"/>
            <a:ext cx="429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rgbClr val="0000CC"/>
                </a:solidFill>
                <a:latin typeface="Tw Cen MT" pitchFamily="34" charset="0"/>
              </a:rPr>
              <a:t> = 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118" name="Group 44"/>
          <p:cNvGrpSpPr/>
          <p:nvPr/>
        </p:nvGrpSpPr>
        <p:grpSpPr>
          <a:xfrm>
            <a:off x="5269565" y="3407702"/>
            <a:ext cx="459795" cy="632658"/>
            <a:chOff x="2876591" y="4008021"/>
            <a:chExt cx="410691" cy="632658"/>
          </a:xfrm>
        </p:grpSpPr>
        <p:sp>
          <p:nvSpPr>
            <p:cNvPr id="119" name="TextBox 118"/>
            <p:cNvSpPr txBox="1"/>
            <p:nvPr/>
          </p:nvSpPr>
          <p:spPr>
            <a:xfrm>
              <a:off x="2876591" y="4008021"/>
              <a:ext cx="410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12 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89286" y="4302125"/>
              <a:ext cx="385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18 </a:t>
              </a: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2948058" y="4327525"/>
              <a:ext cx="267755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/>
          <p:cNvSpPr/>
          <p:nvPr/>
        </p:nvSpPr>
        <p:spPr>
          <a:xfrm>
            <a:off x="4329837" y="412050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20969" y="356505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sz="1600" baseline="-25000" dirty="0">
              <a:solidFill>
                <a:srgbClr val="0000CC"/>
              </a:solidFill>
              <a:latin typeface="Symbol" pitchFamily="18" charset="2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rot="5400000">
            <a:off x="5409858" y="3496969"/>
            <a:ext cx="179070" cy="160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5410108" y="3791073"/>
            <a:ext cx="179070" cy="160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278579" y="1163878"/>
            <a:ext cx="0" cy="3617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>
            <a:off x="124780" y="4326387"/>
            <a:ext cx="778857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: 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822858" y="311521"/>
            <a:ext cx="6949542" cy="856879"/>
            <a:chOff x="719415" y="311521"/>
            <a:chExt cx="6949542" cy="856879"/>
          </a:xfrm>
        </p:grpSpPr>
        <p:sp>
          <p:nvSpPr>
            <p:cNvPr id="135" name="TextBox 134"/>
            <p:cNvSpPr txBox="1">
              <a:spLocks noChangeArrowheads="1"/>
            </p:cNvSpPr>
            <p:nvPr/>
          </p:nvSpPr>
          <p:spPr bwMode="auto">
            <a:xfrm>
              <a:off x="719415" y="311521"/>
              <a:ext cx="6949542" cy="85687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r>
                <a:rPr lang="en-US" dirty="0" smtClean="0">
                  <a:solidFill>
                    <a:prstClr val="black"/>
                  </a:solidFill>
                  <a:latin typeface="Bell MT" pitchFamily="18" charset="0"/>
                </a:rPr>
                <a:t>                     </a:t>
              </a:r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136" name="TextBox 135"/>
            <p:cNvSpPr txBox="1">
              <a:spLocks noChangeArrowheads="1"/>
            </p:cNvSpPr>
            <p:nvPr/>
          </p:nvSpPr>
          <p:spPr bwMode="auto">
            <a:xfrm>
              <a:off x="990483" y="323850"/>
              <a:ext cx="6678474" cy="839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algn="l"/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If in circuit diagram,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1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 = 10Ω,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2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 = 40Ω,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3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 = 30Ω,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4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 = 20 Ω, R</a:t>
              </a:r>
              <a:r>
                <a:rPr lang="en-US" sz="1600" baseline="-25000" dirty="0">
                  <a:solidFill>
                    <a:prstClr val="black"/>
                  </a:solidFill>
                  <a:latin typeface="Tw Cen MT" pitchFamily="34" charset="0"/>
                </a:rPr>
                <a:t>5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 = 60Ω, a 12 V battery is connected to the arrangement. </a:t>
              </a:r>
              <a:endParaRPr lang="en-US" sz="1600" dirty="0" smtClean="0">
                <a:solidFill>
                  <a:prstClr val="black"/>
                </a:solidFill>
                <a:latin typeface="Tw Cen MT" pitchFamily="34" charset="0"/>
              </a:endParaRPr>
            </a:p>
            <a:p>
              <a:pPr marL="1371600" indent="-1371600" algn="l">
                <a:tabLst>
                  <a:tab pos="1770063" algn="l"/>
                </a:tabLst>
              </a:pPr>
              <a:r>
                <a:rPr lang="en-US" sz="1600" smtClean="0">
                  <a:solidFill>
                    <a:prstClr val="black"/>
                  </a:solidFill>
                  <a:latin typeface="Tw Cen MT" pitchFamily="34" charset="0"/>
                </a:rPr>
                <a:t>Calculate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(a) the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total resistance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(b) the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total current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flowing</a:t>
              </a:r>
              <a:endParaRPr lang="en-US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138" name="Oval 137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7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pic>
        <p:nvPicPr>
          <p:cNvPr id="1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99" y="1140786"/>
            <a:ext cx="2556001" cy="218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9" name="Group 108"/>
          <p:cNvGrpSpPr/>
          <p:nvPr/>
        </p:nvGrpSpPr>
        <p:grpSpPr>
          <a:xfrm>
            <a:off x="814578" y="4272975"/>
            <a:ext cx="3528822" cy="584775"/>
            <a:chOff x="5335143" y="2595009"/>
            <a:chExt cx="4901144" cy="712916"/>
          </a:xfrm>
        </p:grpSpPr>
        <p:sp>
          <p:nvSpPr>
            <p:cNvPr id="110" name="Rounded Rectangle 109"/>
            <p:cNvSpPr/>
            <p:nvPr/>
          </p:nvSpPr>
          <p:spPr>
            <a:xfrm>
              <a:off x="5335143" y="2613769"/>
              <a:ext cx="4901144" cy="681377"/>
            </a:xfrm>
            <a:prstGeom prst="round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71653" y="2595009"/>
              <a:ext cx="4779967" cy="712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Tw Cen MT" pitchFamily="34" charset="0"/>
                </a:rPr>
                <a:t>The total resistance of the circuit </a:t>
              </a:r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</a:rPr>
                <a:t>is 18</a:t>
              </a:r>
              <a:r>
                <a:rPr lang="en-US" sz="1600" b="1" dirty="0">
                  <a:solidFill>
                    <a:prstClr val="black"/>
                  </a:solidFill>
                  <a:latin typeface="Symbol" pitchFamily="18" charset="2"/>
                </a:rPr>
                <a:t></a:t>
              </a:r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</a:rPr>
                <a:t> </a:t>
              </a:r>
              <a:r>
                <a:rPr lang="en-US" sz="1600" b="1" dirty="0" smtClean="0">
                  <a:solidFill>
                    <a:prstClr val="black"/>
                  </a:solidFill>
                  <a:latin typeface="Tw Cen MT" pitchFamily="34" charset="0"/>
                </a:rPr>
                <a:t> and the total current is 0.67 A</a:t>
              </a:r>
              <a:endParaRPr lang="en-US" sz="1600" b="1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53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1" grpId="0"/>
      <p:bldP spid="20" grpId="0"/>
      <p:bldP spid="25" grpId="0"/>
      <p:bldP spid="35" grpId="0"/>
      <p:bldP spid="40" grpId="0"/>
      <p:bldP spid="41" grpId="0" animBg="1"/>
      <p:bldP spid="46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2" grpId="0"/>
      <p:bldP spid="63" grpId="0"/>
      <p:bldP spid="64" grpId="0"/>
      <p:bldP spid="73" grpId="0"/>
      <p:bldP spid="75" grpId="0"/>
      <p:bldP spid="76" grpId="0"/>
      <p:bldP spid="77" grpId="0"/>
      <p:bldP spid="79" grpId="0"/>
      <p:bldP spid="80" grpId="0"/>
      <p:bldP spid="88" grpId="0"/>
      <p:bldP spid="89" grpId="0"/>
      <p:bldP spid="90" grpId="0"/>
      <p:bldP spid="91" grpId="0"/>
      <p:bldP spid="92" grpId="0" animBg="1"/>
      <p:bldP spid="95" grpId="0"/>
      <p:bldP spid="96" grpId="0"/>
      <p:bldP spid="100" grpId="0"/>
      <p:bldP spid="101" grpId="0"/>
      <p:bldP spid="105" grpId="0"/>
      <p:bldP spid="112" grpId="0"/>
      <p:bldP spid="113" grpId="0"/>
      <p:bldP spid="114" grpId="0"/>
      <p:bldP spid="115" grpId="0"/>
      <p:bldP spid="116" grpId="0"/>
      <p:bldP spid="117" grpId="0"/>
      <p:bldP spid="122" grpId="0"/>
      <p:bldP spid="125" grpId="0"/>
      <p:bldP spid="1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27933" y="293371"/>
            <a:ext cx="6261616" cy="999975"/>
            <a:chOff x="695856" y="13884"/>
            <a:chExt cx="6261616" cy="999975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695856" y="13884"/>
              <a:ext cx="6261616" cy="86868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35026" y="90529"/>
              <a:ext cx="6122445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1775" indent="-231775" algn="l"/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	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Show how you  would connect three resistors, each of resistance 6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, so that the combination has a resistance of </a:t>
              </a:r>
              <a:endParaRPr lang="en-US" sz="1600" dirty="0" smtClean="0">
                <a:solidFill>
                  <a:prstClr val="black"/>
                </a:solidFill>
                <a:latin typeface="Tw Cen MT" pitchFamily="34" charset="0"/>
              </a:endParaRPr>
            </a:p>
            <a:p>
              <a:pPr marL="231775" indent="-231775" algn="l"/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	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(i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)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9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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(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ii) 4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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 </a:t>
              </a:r>
              <a:endParaRPr lang="en-US" sz="1600" dirty="0">
                <a:solidFill>
                  <a:prstClr val="black"/>
                </a:solidFill>
                <a:latin typeface="Tw Cen MT" pitchFamily="34" charset="0"/>
              </a:endParaRPr>
            </a:p>
            <a:p>
              <a:pPr marL="231775" indent="-231775" algn="l"/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	</a:t>
              </a:r>
              <a:endParaRPr lang="en-US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8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32369" y="1207929"/>
            <a:ext cx="919240" cy="338554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0079" y="1207929"/>
            <a:ext cx="373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55021" y="1207929"/>
            <a:ext cx="8018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6</a:t>
            </a:r>
            <a:r>
              <a:rPr lang="el-GR" sz="1600" b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l-GR" sz="1600" b="1" dirty="0">
                <a:solidFill>
                  <a:srgbClr val="0000CC"/>
                </a:solidFill>
                <a:latin typeface="Book Antiqua" pitchFamily="18" charset="0"/>
              </a:rPr>
              <a:t>Ω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0079" y="1491947"/>
            <a:ext cx="373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855021" y="1491947"/>
            <a:ext cx="8018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6</a:t>
            </a:r>
            <a:r>
              <a:rPr lang="el-GR" sz="1600" b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l-GR" sz="1600" b="1" dirty="0">
                <a:solidFill>
                  <a:srgbClr val="0000CC"/>
                </a:solidFill>
                <a:latin typeface="Book Antiqua" pitchFamily="18" charset="0"/>
              </a:rPr>
              <a:t>Ω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20079" y="1783775"/>
            <a:ext cx="373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3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55021" y="1783775"/>
            <a:ext cx="8018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6</a:t>
            </a:r>
            <a:r>
              <a:rPr lang="el-GR" sz="1600" b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l-GR" sz="1600" b="1" dirty="0">
                <a:solidFill>
                  <a:srgbClr val="0000CC"/>
                </a:solidFill>
                <a:latin typeface="Book Antiqua" pitchFamily="18" charset="0"/>
              </a:rPr>
              <a:t>Ω</a:t>
            </a: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540380" y="2139375"/>
            <a:ext cx="1041400" cy="338554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  <a:endParaRPr lang="en-US" sz="1600" b="1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Tw Cen MT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12631" y="2139375"/>
            <a:ext cx="24704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How to connect to get: 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460500" y="2419350"/>
            <a:ext cx="2044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(i)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9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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(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ii) 4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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3400" y="2885524"/>
            <a:ext cx="1271145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Formulae : </a:t>
            </a:r>
            <a:endParaRPr lang="en-US" sz="1600" b="1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Tw Cen MT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10421" y="2724150"/>
            <a:ext cx="388247" cy="625511"/>
            <a:chOff x="5768831" y="2910265"/>
            <a:chExt cx="388247" cy="625511"/>
          </a:xfrm>
        </p:grpSpPr>
        <p:sp>
          <p:nvSpPr>
            <p:cNvPr id="30" name="Rectangle 29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</p:cxnSp>
        <p:sp>
          <p:nvSpPr>
            <p:cNvPr id="32" name="Rectangle 31"/>
            <p:cNvSpPr/>
            <p:nvPr/>
          </p:nvSpPr>
          <p:spPr>
            <a:xfrm>
              <a:off x="5768831" y="3197222"/>
              <a:ext cx="3882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C00000"/>
                  </a:solidFill>
                  <a:latin typeface="Tw Cen MT" pitchFamily="34" charset="0"/>
                </a:rPr>
                <a:t>P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1956626" y="286762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sz="1600" b="1" dirty="0">
              <a:latin typeface="Tw Cen MT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296078" y="2724150"/>
            <a:ext cx="373820" cy="625511"/>
            <a:chOff x="5776045" y="2910265"/>
            <a:chExt cx="373820" cy="625511"/>
          </a:xfrm>
        </p:grpSpPr>
        <p:sp>
          <p:nvSpPr>
            <p:cNvPr id="35" name="Rectangle 34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</p:cxnSp>
        <p:sp>
          <p:nvSpPr>
            <p:cNvPr id="37" name="Rectangle 36"/>
            <p:cNvSpPr/>
            <p:nvPr/>
          </p:nvSpPr>
          <p:spPr>
            <a:xfrm>
              <a:off x="5776045" y="3197222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C00000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662430" y="286762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Tw Cen MT" pitchFamily="34" charset="0"/>
              </a:rPr>
              <a:t>+</a:t>
            </a:r>
            <a:endParaRPr lang="en-US" sz="1600" b="1" dirty="0">
              <a:latin typeface="Tw Cen MT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948063" y="2724150"/>
            <a:ext cx="373820" cy="625511"/>
            <a:chOff x="5776045" y="2910265"/>
            <a:chExt cx="373820" cy="625511"/>
          </a:xfrm>
        </p:grpSpPr>
        <p:sp>
          <p:nvSpPr>
            <p:cNvPr id="40" name="Rectangle 39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</p:cxnSp>
        <p:sp>
          <p:nvSpPr>
            <p:cNvPr id="42" name="Rectangle 41"/>
            <p:cNvSpPr/>
            <p:nvPr/>
          </p:nvSpPr>
          <p:spPr>
            <a:xfrm>
              <a:off x="5776045" y="3197222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C00000"/>
                  </a:solidFill>
                  <a:latin typeface="Tw Cen MT" pitchFamily="34" charset="0"/>
                </a:rPr>
                <a:t>2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667526" y="3452396"/>
            <a:ext cx="16626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C00000"/>
                </a:solidFill>
                <a:latin typeface="Tw Cen MT" pitchFamily="34" charset="0"/>
              </a:rPr>
              <a:t>S</a:t>
            </a:r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  = R</a:t>
            </a:r>
            <a:r>
              <a:rPr lang="en-US" baseline="-25000" dirty="0" smtClean="0">
                <a:solidFill>
                  <a:srgbClr val="C00000"/>
                </a:solidFill>
                <a:latin typeface="Tw Cen MT" pitchFamily="34" charset="0"/>
              </a:rPr>
              <a:t>1 </a:t>
            </a:r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+ R</a:t>
            </a:r>
            <a:r>
              <a:rPr lang="en-US" baseline="-25000" dirty="0" smtClean="0">
                <a:solidFill>
                  <a:srgbClr val="C00000"/>
                </a:solidFill>
                <a:latin typeface="Tw Cen MT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+ </a:t>
            </a:r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C00000"/>
                </a:solidFill>
                <a:latin typeface="Tw Cen MT" pitchFamily="34" charset="0"/>
              </a:rPr>
              <a:t>3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35894" y="3885046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672623" y="1123950"/>
            <a:ext cx="388247" cy="625511"/>
            <a:chOff x="5768831" y="2910265"/>
            <a:chExt cx="388247" cy="625511"/>
          </a:xfrm>
        </p:grpSpPr>
        <p:sp>
          <p:nvSpPr>
            <p:cNvPr id="52" name="Rectangle 51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54" name="Rectangle 53"/>
            <p:cNvSpPr/>
            <p:nvPr/>
          </p:nvSpPr>
          <p:spPr>
            <a:xfrm>
              <a:off x="5768831" y="3197222"/>
              <a:ext cx="3882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P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5099476" y="126742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370980" y="1123950"/>
            <a:ext cx="373820" cy="625511"/>
            <a:chOff x="5776045" y="2910265"/>
            <a:chExt cx="373820" cy="625511"/>
          </a:xfrm>
        </p:grpSpPr>
        <p:sp>
          <p:nvSpPr>
            <p:cNvPr id="57" name="Rectangle 56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59" name="Rectangle 58"/>
            <p:cNvSpPr/>
            <p:nvPr/>
          </p:nvSpPr>
          <p:spPr>
            <a:xfrm>
              <a:off x="5776045" y="3197222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5691102" y="126742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+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010265" y="1123950"/>
            <a:ext cx="373820" cy="625511"/>
            <a:chOff x="5776045" y="2910265"/>
            <a:chExt cx="373820" cy="625511"/>
          </a:xfrm>
        </p:grpSpPr>
        <p:sp>
          <p:nvSpPr>
            <p:cNvPr id="62" name="Rectangle 61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64" name="Rectangle 63"/>
            <p:cNvSpPr/>
            <p:nvPr/>
          </p:nvSpPr>
          <p:spPr>
            <a:xfrm>
              <a:off x="5776045" y="3197222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2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4114800" y="1285271"/>
            <a:ext cx="0" cy="37248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053324" y="187702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63809" y="1733550"/>
            <a:ext cx="321506" cy="625511"/>
            <a:chOff x="5802202" y="2910265"/>
            <a:chExt cx="321506" cy="625511"/>
          </a:xfrm>
        </p:grpSpPr>
        <p:sp>
          <p:nvSpPr>
            <p:cNvPr id="69" name="Rectangle 68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71" name="Rectangle 70"/>
            <p:cNvSpPr/>
            <p:nvPr/>
          </p:nvSpPr>
          <p:spPr>
            <a:xfrm>
              <a:off x="5816120" y="3197222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6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5657774" y="187702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+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03094" y="1733550"/>
            <a:ext cx="321506" cy="625511"/>
            <a:chOff x="5802202" y="2910265"/>
            <a:chExt cx="321506" cy="625511"/>
          </a:xfrm>
        </p:grpSpPr>
        <p:sp>
          <p:nvSpPr>
            <p:cNvPr id="74" name="Rectangle 73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76" name="Rectangle 75"/>
            <p:cNvSpPr/>
            <p:nvPr/>
          </p:nvSpPr>
          <p:spPr>
            <a:xfrm>
              <a:off x="5816120" y="3197222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6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5099476" y="246757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5486400" y="2324100"/>
            <a:ext cx="369918" cy="625511"/>
            <a:chOff x="5878641" y="2910265"/>
            <a:chExt cx="369918" cy="625511"/>
          </a:xfrm>
        </p:grpSpPr>
        <p:sp>
          <p:nvSpPr>
            <p:cNvPr id="79" name="Rectangle 78"/>
            <p:cNvSpPr/>
            <p:nvPr/>
          </p:nvSpPr>
          <p:spPr>
            <a:xfrm>
              <a:off x="5950552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2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878641" y="3220639"/>
              <a:ext cx="36576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81" name="Rectangle 80"/>
            <p:cNvSpPr/>
            <p:nvPr/>
          </p:nvSpPr>
          <p:spPr>
            <a:xfrm>
              <a:off x="5954888" y="3197222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6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012075" y="2349898"/>
            <a:ext cx="321506" cy="625511"/>
            <a:chOff x="5802202" y="2910265"/>
            <a:chExt cx="321506" cy="625511"/>
          </a:xfrm>
        </p:grpSpPr>
        <p:sp>
          <p:nvSpPr>
            <p:cNvPr id="92" name="Rectangle 91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6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94" name="Rectangle 93"/>
            <p:cNvSpPr/>
            <p:nvPr/>
          </p:nvSpPr>
          <p:spPr>
            <a:xfrm>
              <a:off x="5816120" y="3197222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2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6642170" y="248964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038181" y="2497873"/>
            <a:ext cx="6094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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P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572000" y="2952750"/>
            <a:ext cx="11993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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P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3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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40204" y="3299996"/>
            <a:ext cx="40131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Now R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 and R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3 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are connected in series. 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266868" y="286762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Tw Cen MT" pitchFamily="34" charset="0"/>
              </a:rPr>
              <a:t>+</a:t>
            </a:r>
            <a:endParaRPr lang="en-US" sz="1600" b="1" dirty="0">
              <a:latin typeface="Tw Cen MT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552501" y="2724150"/>
            <a:ext cx="373820" cy="625511"/>
            <a:chOff x="5776045" y="2910265"/>
            <a:chExt cx="373820" cy="625511"/>
          </a:xfrm>
        </p:grpSpPr>
        <p:sp>
          <p:nvSpPr>
            <p:cNvPr id="133" name="Rectangle 132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</p:cxnSp>
        <p:sp>
          <p:nvSpPr>
            <p:cNvPr id="135" name="Rectangle 134"/>
            <p:cNvSpPr/>
            <p:nvPr/>
          </p:nvSpPr>
          <p:spPr>
            <a:xfrm>
              <a:off x="5776045" y="3197222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C00000"/>
                  </a:solidFill>
                  <a:latin typeface="Tw Cen MT" pitchFamily="34" charset="0"/>
                </a:rPr>
                <a:t>3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</p:grp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1644018" y="3867150"/>
            <a:ext cx="14909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(i) To get 9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: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457200" y="4222860"/>
            <a:ext cx="37299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(</a:t>
            </a:r>
            <a:r>
              <a:rPr lang="en-US" sz="1600" b="1" dirty="0" err="1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 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and 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are connected in parallel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4719619" y="2298301"/>
            <a:ext cx="388247" cy="625511"/>
            <a:chOff x="5768831" y="2910265"/>
            <a:chExt cx="388247" cy="625511"/>
          </a:xfrm>
        </p:grpSpPr>
        <p:sp>
          <p:nvSpPr>
            <p:cNvPr id="139" name="Rectangle 138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141" name="Rectangle 140"/>
            <p:cNvSpPr/>
            <p:nvPr/>
          </p:nvSpPr>
          <p:spPr>
            <a:xfrm>
              <a:off x="5768831" y="3197222"/>
              <a:ext cx="3882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P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142" name="Rectangle 141"/>
          <p:cNvSpPr/>
          <p:nvPr/>
        </p:nvSpPr>
        <p:spPr>
          <a:xfrm>
            <a:off x="4114800" y="3638550"/>
            <a:ext cx="1483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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P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 + 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3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556285" y="4019550"/>
            <a:ext cx="838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3 + 6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410825" y="4019550"/>
            <a:ext cx="744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9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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142171" y="4400550"/>
            <a:ext cx="5001830" cy="62518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/>
            <a:r>
              <a:rPr lang="en-US" sz="1600" dirty="0">
                <a:solidFill>
                  <a:schemeClr val="tx1"/>
                </a:solidFill>
                <a:latin typeface="Tw Cen MT" pitchFamily="34" charset="0"/>
              </a:rPr>
              <a:t>To get combination of 9 </a:t>
            </a:r>
            <a:r>
              <a:rPr lang="en-US" sz="1600" dirty="0">
                <a:solidFill>
                  <a:schemeClr val="tx1"/>
                </a:solidFill>
                <a:latin typeface="Tw Cen MT" pitchFamily="34" charset="0"/>
                <a:sym typeface="Symbol"/>
              </a:rPr>
              <a:t> </a:t>
            </a:r>
            <a:r>
              <a:rPr lang="en-US" sz="1600" dirty="0" smtClean="0">
                <a:solidFill>
                  <a:schemeClr val="tx1"/>
                </a:solidFill>
                <a:latin typeface="Tw Cen MT" pitchFamily="34" charset="0"/>
                <a:sym typeface="Symbol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w Cen MT" pitchFamily="34" charset="0"/>
              </a:rPr>
              <a:t>R</a:t>
            </a:r>
            <a:r>
              <a:rPr lang="en-US" sz="1600" baseline="-25000" dirty="0" smtClean="0">
                <a:solidFill>
                  <a:schemeClr val="tx1"/>
                </a:solidFill>
                <a:latin typeface="Tw Cen MT" pitchFamily="34" charset="0"/>
              </a:rPr>
              <a:t>1</a:t>
            </a:r>
            <a:r>
              <a:rPr lang="en-US" sz="1600" dirty="0" smtClean="0">
                <a:solidFill>
                  <a:schemeClr val="tx1"/>
                </a:solidFill>
                <a:latin typeface="Tw Cen MT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w Cen MT" pitchFamily="34" charset="0"/>
              </a:rPr>
              <a:t>and R</a:t>
            </a:r>
            <a:r>
              <a:rPr lang="en-US" sz="1600" baseline="-25000" dirty="0">
                <a:solidFill>
                  <a:schemeClr val="tx1"/>
                </a:solidFill>
                <a:latin typeface="Tw Cen MT" pitchFamily="34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Tw Cen MT" pitchFamily="34" charset="0"/>
              </a:rPr>
              <a:t> are connected in parallel and R</a:t>
            </a:r>
            <a:r>
              <a:rPr lang="en-US" sz="1600" baseline="-25000" dirty="0">
                <a:solidFill>
                  <a:schemeClr val="tx1"/>
                </a:solidFill>
                <a:latin typeface="Tw Cen MT" pitchFamily="34" charset="0"/>
              </a:rPr>
              <a:t>3  </a:t>
            </a:r>
            <a:r>
              <a:rPr lang="en-US" sz="1600" dirty="0">
                <a:solidFill>
                  <a:schemeClr val="tx1"/>
                </a:solidFill>
                <a:latin typeface="Tw Cen MT" pitchFamily="34" charset="0"/>
              </a:rPr>
              <a:t>is connected in series with them</a:t>
            </a:r>
          </a:p>
        </p:txBody>
      </p:sp>
    </p:spTree>
    <p:extLst>
      <p:ext uri="{BB962C8B-B14F-4D97-AF65-F5344CB8AC3E}">
        <p14:creationId xmlns:p14="http://schemas.microsoft.com/office/powerpoint/2010/main" val="10660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21" grpId="0" animBg="1"/>
      <p:bldP spid="22" grpId="0"/>
      <p:bldP spid="26" grpId="0"/>
      <p:bldP spid="28" grpId="0" animBg="1"/>
      <p:bldP spid="33" grpId="0"/>
      <p:bldP spid="38" grpId="0"/>
      <p:bldP spid="43" grpId="0"/>
      <p:bldP spid="49" grpId="0" animBg="1"/>
      <p:bldP spid="55" grpId="0"/>
      <p:bldP spid="60" grpId="0"/>
      <p:bldP spid="67" grpId="0"/>
      <p:bldP spid="72" grpId="0"/>
      <p:bldP spid="77" grpId="0"/>
      <p:bldP spid="95" grpId="0"/>
      <p:bldP spid="96" grpId="0"/>
      <p:bldP spid="97" grpId="0"/>
      <p:bldP spid="101" grpId="0"/>
      <p:bldP spid="128" grpId="0"/>
      <p:bldP spid="136" grpId="0"/>
      <p:bldP spid="137" grpId="0"/>
      <p:bldP spid="142" grpId="0"/>
      <p:bldP spid="143" grpId="0"/>
      <p:bldP spid="145" grpId="0"/>
      <p:bldP spid="1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27933" y="293371"/>
            <a:ext cx="6261616" cy="999975"/>
            <a:chOff x="695856" y="13884"/>
            <a:chExt cx="6261616" cy="999975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695856" y="13884"/>
              <a:ext cx="6261616" cy="86868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35026" y="90529"/>
              <a:ext cx="6122445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1775" indent="-231775" algn="l"/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	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Show how you  would connect three resistors, each of resistance 6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, so that the combination has a resistance of </a:t>
              </a:r>
              <a:endParaRPr lang="en-US" sz="1600" dirty="0" smtClean="0">
                <a:solidFill>
                  <a:prstClr val="black"/>
                </a:solidFill>
                <a:latin typeface="Tw Cen MT" pitchFamily="34" charset="0"/>
              </a:endParaRPr>
            </a:p>
            <a:p>
              <a:pPr marL="231775" indent="-231775" algn="l"/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	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(i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)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9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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(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ii) 4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</a:t>
              </a:r>
              <a:endParaRPr lang="en-US" sz="1600" dirty="0">
                <a:solidFill>
                  <a:prstClr val="black"/>
                </a:solidFill>
                <a:latin typeface="Tw Cen MT" pitchFamily="34" charset="0"/>
              </a:endParaRPr>
            </a:p>
            <a:p>
              <a:pPr marL="231775" indent="-231775" algn="l"/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	</a:t>
              </a:r>
              <a:endParaRPr lang="en-US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8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535894" y="3927492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204625" y="1962150"/>
            <a:ext cx="388247" cy="625511"/>
            <a:chOff x="5768831" y="2910265"/>
            <a:chExt cx="388247" cy="625511"/>
          </a:xfrm>
        </p:grpSpPr>
        <p:sp>
          <p:nvSpPr>
            <p:cNvPr id="52" name="Rectangle 51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54" name="Rectangle 53"/>
            <p:cNvSpPr/>
            <p:nvPr/>
          </p:nvSpPr>
          <p:spPr>
            <a:xfrm>
              <a:off x="5768831" y="3197222"/>
              <a:ext cx="3882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P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4580365" y="210562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904585" y="1962150"/>
            <a:ext cx="370614" cy="625511"/>
            <a:chOff x="5777648" y="2910265"/>
            <a:chExt cx="370614" cy="625511"/>
          </a:xfrm>
        </p:grpSpPr>
        <p:sp>
          <p:nvSpPr>
            <p:cNvPr id="57" name="Rectangle 56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59" name="Rectangle 58"/>
            <p:cNvSpPr/>
            <p:nvPr/>
          </p:nvSpPr>
          <p:spPr>
            <a:xfrm>
              <a:off x="5777648" y="3197222"/>
              <a:ext cx="3706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S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5223104" y="210562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+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542267" y="1962150"/>
            <a:ext cx="373820" cy="625511"/>
            <a:chOff x="5776045" y="2910265"/>
            <a:chExt cx="373820" cy="625511"/>
          </a:xfrm>
        </p:grpSpPr>
        <p:sp>
          <p:nvSpPr>
            <p:cNvPr id="62" name="Rectangle 61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64" name="Rectangle 63"/>
            <p:cNvSpPr/>
            <p:nvPr/>
          </p:nvSpPr>
          <p:spPr>
            <a:xfrm>
              <a:off x="5776045" y="3197222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3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4114800" y="1285271"/>
            <a:ext cx="0" cy="37248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580365" y="268752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866025" y="2544042"/>
            <a:ext cx="402675" cy="625511"/>
            <a:chOff x="5761618" y="2910265"/>
            <a:chExt cx="402675" cy="625511"/>
          </a:xfrm>
        </p:grpSpPr>
        <p:sp>
          <p:nvSpPr>
            <p:cNvPr id="69" name="Rectangle 68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71" name="Rectangle 70"/>
            <p:cNvSpPr/>
            <p:nvPr/>
          </p:nvSpPr>
          <p:spPr>
            <a:xfrm>
              <a:off x="5761618" y="3197222"/>
              <a:ext cx="4026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12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5200574" y="268752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+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5545894" y="2544042"/>
            <a:ext cx="321506" cy="625511"/>
            <a:chOff x="5802202" y="2910265"/>
            <a:chExt cx="321506" cy="625511"/>
          </a:xfrm>
        </p:grpSpPr>
        <p:sp>
          <p:nvSpPr>
            <p:cNvPr id="74" name="Rectangle 73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76" name="Rectangle 75"/>
            <p:cNvSpPr/>
            <p:nvPr/>
          </p:nvSpPr>
          <p:spPr>
            <a:xfrm>
              <a:off x="5816120" y="3197222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6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4580365" y="324862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862070" y="3105150"/>
            <a:ext cx="647934" cy="625511"/>
            <a:chOff x="5773422" y="2910265"/>
            <a:chExt cx="647934" cy="625511"/>
          </a:xfrm>
        </p:grpSpPr>
        <p:sp>
          <p:nvSpPr>
            <p:cNvPr id="79" name="Rectangle 78"/>
            <p:cNvSpPr/>
            <p:nvPr/>
          </p:nvSpPr>
          <p:spPr>
            <a:xfrm>
              <a:off x="5773422" y="2910265"/>
              <a:ext cx="6479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 + 2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825297" y="3220639"/>
              <a:ext cx="5486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81" name="Rectangle 80"/>
            <p:cNvSpPr/>
            <p:nvPr/>
          </p:nvSpPr>
          <p:spPr>
            <a:xfrm>
              <a:off x="5896051" y="3197222"/>
              <a:ext cx="4026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12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97" name="Rectangle 96"/>
          <p:cNvSpPr/>
          <p:nvPr/>
        </p:nvSpPr>
        <p:spPr>
          <a:xfrm>
            <a:off x="5410825" y="3785295"/>
            <a:ext cx="11993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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P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4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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1644018" y="3909596"/>
            <a:ext cx="24707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(ii) To get 4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 :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540379" y="4269969"/>
            <a:ext cx="3601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(ii) 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and 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are connected in series.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133850" y="4312807"/>
            <a:ext cx="5001830" cy="62518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/>
            <a:r>
              <a:rPr lang="en-US" sz="1600" dirty="0">
                <a:solidFill>
                  <a:schemeClr val="tx1"/>
                </a:solidFill>
                <a:latin typeface="Tw Cen MT" pitchFamily="34" charset="0"/>
              </a:rPr>
              <a:t>To get combination of </a:t>
            </a:r>
            <a:r>
              <a:rPr lang="en-US" sz="1600" dirty="0" smtClean="0">
                <a:solidFill>
                  <a:schemeClr val="tx1"/>
                </a:solidFill>
                <a:latin typeface="Tw Cen MT" pitchFamily="34" charset="0"/>
              </a:rPr>
              <a:t>4 </a:t>
            </a:r>
            <a:r>
              <a:rPr lang="en-US" sz="1600" dirty="0" smtClean="0">
                <a:solidFill>
                  <a:schemeClr val="tx1"/>
                </a:solidFill>
                <a:latin typeface="Tw Cen MT" pitchFamily="34" charset="0"/>
                <a:sym typeface="Symbol"/>
              </a:rPr>
              <a:t>  </a:t>
            </a:r>
            <a:r>
              <a:rPr lang="en-US" sz="1600" dirty="0">
                <a:solidFill>
                  <a:schemeClr val="tx1"/>
                </a:solidFill>
                <a:latin typeface="Tw Cen MT" pitchFamily="34" charset="0"/>
              </a:rPr>
              <a:t>R</a:t>
            </a:r>
            <a:r>
              <a:rPr lang="en-US" sz="1600" baseline="-25000" dirty="0">
                <a:solidFill>
                  <a:schemeClr val="tx1"/>
                </a:solidFill>
                <a:latin typeface="Tw Cen MT" pitchFamily="34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Tw Cen MT" pitchFamily="34" charset="0"/>
              </a:rPr>
              <a:t> and R</a:t>
            </a:r>
            <a:r>
              <a:rPr lang="en-US" sz="1600" baseline="-25000" dirty="0">
                <a:solidFill>
                  <a:schemeClr val="tx1"/>
                </a:solidFill>
                <a:latin typeface="Tw Cen MT" pitchFamily="34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Tw Cen MT" pitchFamily="34" charset="0"/>
              </a:rPr>
              <a:t> are connected in </a:t>
            </a:r>
            <a:r>
              <a:rPr lang="en-US" sz="1600" dirty="0" smtClean="0">
                <a:solidFill>
                  <a:schemeClr val="tx1"/>
                </a:solidFill>
                <a:latin typeface="Tw Cen MT" pitchFamily="34" charset="0"/>
              </a:rPr>
              <a:t>series </a:t>
            </a:r>
            <a:r>
              <a:rPr lang="en-US" sz="1600" dirty="0">
                <a:solidFill>
                  <a:schemeClr val="tx1"/>
                </a:solidFill>
                <a:latin typeface="Tw Cen MT" pitchFamily="34" charset="0"/>
              </a:rPr>
              <a:t>and R</a:t>
            </a:r>
            <a:r>
              <a:rPr lang="en-US" sz="1600" baseline="-25000" dirty="0">
                <a:solidFill>
                  <a:schemeClr val="tx1"/>
                </a:solidFill>
                <a:latin typeface="Tw Cen MT" pitchFamily="34" charset="0"/>
              </a:rPr>
              <a:t>3  </a:t>
            </a:r>
            <a:r>
              <a:rPr lang="en-US" sz="1600" dirty="0">
                <a:solidFill>
                  <a:schemeClr val="tx1"/>
                </a:solidFill>
                <a:latin typeface="Tw Cen MT" pitchFamily="34" charset="0"/>
              </a:rPr>
              <a:t>is connected in </a:t>
            </a:r>
            <a:r>
              <a:rPr lang="en-US" sz="1600" dirty="0" smtClean="0">
                <a:solidFill>
                  <a:schemeClr val="tx1"/>
                </a:solidFill>
                <a:latin typeface="Tw Cen MT" pitchFamily="34" charset="0"/>
              </a:rPr>
              <a:t>parallel </a:t>
            </a:r>
            <a:r>
              <a:rPr lang="en-US" sz="1600" dirty="0">
                <a:solidFill>
                  <a:schemeClr val="tx1"/>
                </a:solidFill>
                <a:latin typeface="Tw Cen MT" pitchFamily="34" charset="0"/>
              </a:rPr>
              <a:t>with </a:t>
            </a:r>
            <a:r>
              <a:rPr lang="en-US" sz="1600" dirty="0" smtClean="0">
                <a:solidFill>
                  <a:schemeClr val="tx1"/>
                </a:solidFill>
                <a:latin typeface="Tw Cen MT" pitchFamily="34" charset="0"/>
              </a:rPr>
              <a:t>them.</a:t>
            </a:r>
            <a:endParaRPr lang="en-US" sz="1600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904278" y="4595396"/>
            <a:ext cx="1355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S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= 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+ 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4111598" y="1285271"/>
            <a:ext cx="24707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S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= 6 + 6 = 12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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11598" y="1624829"/>
            <a:ext cx="40131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Now R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s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 and R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3 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are connected in parallel. 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4204625" y="3630259"/>
            <a:ext cx="388247" cy="625511"/>
            <a:chOff x="5768831" y="2910265"/>
            <a:chExt cx="388247" cy="625511"/>
          </a:xfrm>
        </p:grpSpPr>
        <p:sp>
          <p:nvSpPr>
            <p:cNvPr id="99" name="Rectangle 98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102" name="Rectangle 101"/>
            <p:cNvSpPr/>
            <p:nvPr/>
          </p:nvSpPr>
          <p:spPr>
            <a:xfrm>
              <a:off x="5768831" y="3197222"/>
              <a:ext cx="3882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P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4580365" y="377373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4888555" y="3630259"/>
            <a:ext cx="402675" cy="625511"/>
            <a:chOff x="5761618" y="2910265"/>
            <a:chExt cx="402675" cy="625511"/>
          </a:xfrm>
        </p:grpSpPr>
        <p:sp>
          <p:nvSpPr>
            <p:cNvPr id="105" name="Rectangle 104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3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107" name="Rectangle 106"/>
            <p:cNvSpPr/>
            <p:nvPr/>
          </p:nvSpPr>
          <p:spPr>
            <a:xfrm>
              <a:off x="5761618" y="3197222"/>
              <a:ext cx="4026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12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86" name="Rounded Rectangle 85"/>
          <p:cNvSpPr>
            <a:spLocks noChangeArrowheads="1"/>
          </p:cNvSpPr>
          <p:nvPr/>
        </p:nvSpPr>
        <p:spPr bwMode="auto">
          <a:xfrm>
            <a:off x="532369" y="1207929"/>
            <a:ext cx="919240" cy="338554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520079" y="1207929"/>
            <a:ext cx="373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1855021" y="1207929"/>
            <a:ext cx="8018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6</a:t>
            </a:r>
            <a:r>
              <a:rPr lang="el-GR" sz="1600" b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l-GR" sz="1600" b="1" dirty="0">
                <a:solidFill>
                  <a:srgbClr val="0000CC"/>
                </a:solidFill>
                <a:latin typeface="Book Antiqua" pitchFamily="18" charset="0"/>
              </a:rPr>
              <a:t>Ω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1520079" y="1491947"/>
            <a:ext cx="373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855021" y="1491947"/>
            <a:ext cx="8018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6</a:t>
            </a:r>
            <a:r>
              <a:rPr lang="el-GR" sz="1600" b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l-GR" sz="1600" b="1" dirty="0">
                <a:solidFill>
                  <a:srgbClr val="0000CC"/>
                </a:solidFill>
                <a:latin typeface="Book Antiqua" pitchFamily="18" charset="0"/>
              </a:rPr>
              <a:t>Ω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520079" y="1783775"/>
            <a:ext cx="373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3</a:t>
            </a:r>
            <a:endParaRPr lang="en-US" sz="1600" b="1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855021" y="1783775"/>
            <a:ext cx="8018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=   6</a:t>
            </a:r>
            <a:r>
              <a:rPr lang="el-GR" sz="1600" b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l-GR" sz="1600" b="1" dirty="0">
                <a:solidFill>
                  <a:srgbClr val="0000CC"/>
                </a:solidFill>
                <a:latin typeface="Book Antiqua" pitchFamily="18" charset="0"/>
              </a:rPr>
              <a:t>Ω</a:t>
            </a:r>
          </a:p>
        </p:txBody>
      </p:sp>
      <p:sp>
        <p:nvSpPr>
          <p:cNvPr id="96" name="Rounded Rectangle 95"/>
          <p:cNvSpPr>
            <a:spLocks noChangeArrowheads="1"/>
          </p:cNvSpPr>
          <p:nvPr/>
        </p:nvSpPr>
        <p:spPr bwMode="auto">
          <a:xfrm>
            <a:off x="540380" y="2139375"/>
            <a:ext cx="1041400" cy="338554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  <a:endParaRPr lang="en-US" sz="1600" b="1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Tw Cen MT" pitchFamily="34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1412631" y="2139375"/>
            <a:ext cx="24704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How to connect to get: 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1460500" y="2419350"/>
            <a:ext cx="2044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(i)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9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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(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ii) 4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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533400" y="2885524"/>
            <a:ext cx="1271145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Formulae : </a:t>
            </a:r>
            <a:endParaRPr lang="en-US" sz="1600" b="1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Tw Cen MT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1610421" y="2724150"/>
            <a:ext cx="388247" cy="625511"/>
            <a:chOff x="5768831" y="2910265"/>
            <a:chExt cx="388247" cy="625511"/>
          </a:xfrm>
        </p:grpSpPr>
        <p:sp>
          <p:nvSpPr>
            <p:cNvPr id="111" name="Rectangle 110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</p:cxnSp>
        <p:sp>
          <p:nvSpPr>
            <p:cNvPr id="113" name="Rectangle 112"/>
            <p:cNvSpPr/>
            <p:nvPr/>
          </p:nvSpPr>
          <p:spPr>
            <a:xfrm>
              <a:off x="5768831" y="3197222"/>
              <a:ext cx="3882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C00000"/>
                  </a:solidFill>
                  <a:latin typeface="Tw Cen MT" pitchFamily="34" charset="0"/>
                </a:rPr>
                <a:t>P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1956626" y="286762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w Cen MT" pitchFamily="34" charset="0"/>
              </a:rPr>
              <a:t>=</a:t>
            </a:r>
            <a:endParaRPr lang="en-US" sz="1600" b="1" dirty="0">
              <a:latin typeface="Tw Cen MT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2296078" y="2724150"/>
            <a:ext cx="373820" cy="625511"/>
            <a:chOff x="5776045" y="2910265"/>
            <a:chExt cx="373820" cy="625511"/>
          </a:xfrm>
        </p:grpSpPr>
        <p:sp>
          <p:nvSpPr>
            <p:cNvPr id="116" name="Rectangle 115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</p:cxnSp>
        <p:sp>
          <p:nvSpPr>
            <p:cNvPr id="118" name="Rectangle 117"/>
            <p:cNvSpPr/>
            <p:nvPr/>
          </p:nvSpPr>
          <p:spPr>
            <a:xfrm>
              <a:off x="5776045" y="3197222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C00000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2662430" y="286762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Tw Cen MT" pitchFamily="34" charset="0"/>
              </a:rPr>
              <a:t>+</a:t>
            </a:r>
            <a:endParaRPr lang="en-US" sz="1600" b="1" dirty="0">
              <a:latin typeface="Tw Cen MT" pitchFamily="34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2948063" y="2724150"/>
            <a:ext cx="373820" cy="625511"/>
            <a:chOff x="5776045" y="2910265"/>
            <a:chExt cx="373820" cy="625511"/>
          </a:xfrm>
        </p:grpSpPr>
        <p:sp>
          <p:nvSpPr>
            <p:cNvPr id="121" name="Rectangle 120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</p:cxnSp>
        <p:sp>
          <p:nvSpPr>
            <p:cNvPr id="123" name="Rectangle 122"/>
            <p:cNvSpPr/>
            <p:nvPr/>
          </p:nvSpPr>
          <p:spPr>
            <a:xfrm>
              <a:off x="5776045" y="3197222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C00000"/>
                  </a:solidFill>
                  <a:latin typeface="Tw Cen MT" pitchFamily="34" charset="0"/>
                </a:rPr>
                <a:t>2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667526" y="3452396"/>
            <a:ext cx="16626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C00000"/>
                </a:solidFill>
                <a:latin typeface="Tw Cen MT" pitchFamily="34" charset="0"/>
              </a:rPr>
              <a:t>S</a:t>
            </a:r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  = R</a:t>
            </a:r>
            <a:r>
              <a:rPr lang="en-US" baseline="-25000" dirty="0" smtClean="0">
                <a:solidFill>
                  <a:srgbClr val="C00000"/>
                </a:solidFill>
                <a:latin typeface="Tw Cen MT" pitchFamily="34" charset="0"/>
              </a:rPr>
              <a:t>1 </a:t>
            </a:r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+ R</a:t>
            </a:r>
            <a:r>
              <a:rPr lang="en-US" baseline="-25000" dirty="0" smtClean="0">
                <a:solidFill>
                  <a:srgbClr val="C00000"/>
                </a:solidFill>
                <a:latin typeface="Tw Cen MT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+ </a:t>
            </a:r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C00000"/>
                </a:solidFill>
                <a:latin typeface="Tw Cen MT" pitchFamily="34" charset="0"/>
              </a:rPr>
              <a:t>3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66868" y="286762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Tw Cen MT" pitchFamily="34" charset="0"/>
              </a:rPr>
              <a:t>+</a:t>
            </a:r>
            <a:endParaRPr lang="en-US" sz="1600" b="1" dirty="0">
              <a:latin typeface="Tw Cen MT" pitchFamily="3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3552501" y="2724150"/>
            <a:ext cx="373820" cy="625511"/>
            <a:chOff x="5776045" y="2910265"/>
            <a:chExt cx="373820" cy="625511"/>
          </a:xfrm>
        </p:grpSpPr>
        <p:sp>
          <p:nvSpPr>
            <p:cNvPr id="127" name="Rectangle 126"/>
            <p:cNvSpPr/>
            <p:nvPr/>
          </p:nvSpPr>
          <p:spPr>
            <a:xfrm>
              <a:off x="5816120" y="2910265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1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5802202" y="3220639"/>
              <a:ext cx="32150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</p:cxnSp>
        <p:sp>
          <p:nvSpPr>
            <p:cNvPr id="131" name="Rectangle 130"/>
            <p:cNvSpPr/>
            <p:nvPr/>
          </p:nvSpPr>
          <p:spPr>
            <a:xfrm>
              <a:off x="5776045" y="3197222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C00000"/>
                  </a:solidFill>
                  <a:latin typeface="Tw Cen MT" pitchFamily="34" charset="0"/>
                </a:rPr>
                <a:t>3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486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0" grpId="0"/>
      <p:bldP spid="67" grpId="0"/>
      <p:bldP spid="72" grpId="0"/>
      <p:bldP spid="77" grpId="0"/>
      <p:bldP spid="97" grpId="0"/>
      <p:bldP spid="136" grpId="0"/>
      <p:bldP spid="137" grpId="0"/>
      <p:bldP spid="147" grpId="0" animBg="1"/>
      <p:bldP spid="88" grpId="0"/>
      <p:bldP spid="89" grpId="0"/>
      <p:bldP spid="90" grpId="0"/>
      <p:bldP spid="1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4" y="287912"/>
            <a:ext cx="6853147" cy="912238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dirty="0">
              <a:solidFill>
                <a:prstClr val="black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78948" y="467079"/>
            <a:ext cx="6353300" cy="591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tabLst>
                <a:tab pos="282575" algn="l"/>
                <a:tab pos="631825" algn="l"/>
              </a:tabLst>
            </a:pP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What is (a) the highest, (b) the lowest total resistance that can be secured </a:t>
            </a:r>
            <a:r>
              <a:rPr lang="en-US" dirty="0" smtClean="0">
                <a:solidFill>
                  <a:srgbClr val="00FFFF"/>
                </a:solidFill>
                <a:latin typeface="Tw Cen MT" pitchFamily="34" charset="0"/>
              </a:rPr>
              <a:t>by combinations </a:t>
            </a: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of four coils of resistance 4</a:t>
            </a:r>
            <a:r>
              <a:rPr lang="en-US" dirty="0">
                <a:solidFill>
                  <a:srgbClr val="00FFFF"/>
                </a:solidFill>
                <a:latin typeface="Symbol" pitchFamily="18" charset="2"/>
              </a:rPr>
              <a:t></a:t>
            </a: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, 8</a:t>
            </a:r>
            <a:r>
              <a:rPr lang="en-US" dirty="0">
                <a:solidFill>
                  <a:srgbClr val="00FFFF"/>
                </a:solidFill>
                <a:latin typeface="Symbol" pitchFamily="18" charset="2"/>
              </a:rPr>
              <a:t></a:t>
            </a: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, 12</a:t>
            </a:r>
            <a:r>
              <a:rPr lang="en-US" dirty="0">
                <a:solidFill>
                  <a:srgbClr val="00FFFF"/>
                </a:solidFill>
                <a:latin typeface="Symbol" pitchFamily="18" charset="2"/>
              </a:rPr>
              <a:t></a:t>
            </a:r>
            <a:r>
              <a:rPr lang="en-US" dirty="0">
                <a:solidFill>
                  <a:srgbClr val="00FFFF"/>
                </a:solidFill>
                <a:latin typeface="Tw Cen MT" pitchFamily="34" charset="0"/>
              </a:rPr>
              <a:t>, </a:t>
            </a:r>
            <a:r>
              <a:rPr lang="en-US" dirty="0" smtClean="0">
                <a:solidFill>
                  <a:srgbClr val="00FFFF"/>
                </a:solidFill>
                <a:latin typeface="Tw Cen MT" pitchFamily="34" charset="0"/>
              </a:rPr>
              <a:t>24</a:t>
            </a:r>
            <a:r>
              <a:rPr lang="en-US" dirty="0" smtClean="0">
                <a:solidFill>
                  <a:srgbClr val="00FFFF"/>
                </a:solidFill>
                <a:latin typeface="Symbol" pitchFamily="18" charset="2"/>
              </a:rPr>
              <a:t></a:t>
            </a:r>
            <a:r>
              <a:rPr lang="en-US" dirty="0" smtClean="0">
                <a:solidFill>
                  <a:srgbClr val="00FFFF"/>
                </a:solidFill>
                <a:latin typeface="Tw Cen MT" pitchFamily="34" charset="0"/>
              </a:rPr>
              <a:t>?</a:t>
            </a:r>
            <a:endParaRPr lang="en-US" dirty="0" smtClean="0">
              <a:solidFill>
                <a:srgbClr val="FFC000"/>
              </a:solidFill>
              <a:latin typeface="Tw Cen M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55133" y="2189419"/>
            <a:ext cx="425434" cy="610931"/>
            <a:chOff x="1250966" y="1878416"/>
            <a:chExt cx="425434" cy="610931"/>
          </a:xfrm>
        </p:grpSpPr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256931" y="1878416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R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5358652" y="2308372"/>
            <a:ext cx="338554" cy="37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953082" y="2308372"/>
            <a:ext cx="338554" cy="37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94809" y="297418"/>
            <a:ext cx="668934" cy="369332"/>
            <a:chOff x="310020" y="174377"/>
            <a:chExt cx="608122" cy="369332"/>
          </a:xfrm>
        </p:grpSpPr>
        <p:sp>
          <p:nvSpPr>
            <p:cNvPr id="169" name="TextBox 168"/>
            <p:cNvSpPr txBox="1"/>
            <p:nvPr/>
          </p:nvSpPr>
          <p:spPr>
            <a:xfrm>
              <a:off x="310020" y="174377"/>
              <a:ext cx="60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1800" b="1" dirty="0" smtClean="0">
                  <a:solidFill>
                    <a:srgbClr val="FFFF00"/>
                  </a:solidFill>
                  <a:latin typeface="Tw Cen MT" panose="020B0602020104020603" pitchFamily="34" charset="0"/>
                </a:rPr>
                <a:t>Q.9.</a:t>
              </a:r>
              <a:endParaRPr lang="en-US" sz="1800" b="1" dirty="0">
                <a:solidFill>
                  <a:srgbClr val="FFFF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5608" y="475468"/>
              <a:ext cx="474097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65113" y="2189419"/>
            <a:ext cx="425434" cy="610931"/>
            <a:chOff x="1250966" y="1878416"/>
            <a:chExt cx="425434" cy="610931"/>
          </a:xfrm>
        </p:grpSpPr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1256931" y="1878416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4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6263998" y="2189419"/>
            <a:ext cx="425434" cy="610931"/>
            <a:chOff x="1250966" y="1878416"/>
            <a:chExt cx="425434" cy="610931"/>
          </a:xfrm>
        </p:grpSpPr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1256931" y="1878416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8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6538069" y="2308372"/>
            <a:ext cx="338554" cy="37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6759814" y="2189419"/>
            <a:ext cx="425434" cy="610931"/>
            <a:chOff x="1250966" y="1878416"/>
            <a:chExt cx="425434" cy="610931"/>
          </a:xfrm>
        </p:grpSpPr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1310436" y="1878416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12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1311553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ounded Rectangle 93"/>
          <p:cNvSpPr/>
          <p:nvPr/>
        </p:nvSpPr>
        <p:spPr>
          <a:xfrm>
            <a:off x="164602" y="1223596"/>
            <a:ext cx="931922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FF00"/>
                </a:solidFill>
                <a:latin typeface="Tw Cen MT" pitchFamily="34" charset="0"/>
              </a:rPr>
              <a:t>Given :</a:t>
            </a: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1198370" y="1276350"/>
            <a:ext cx="1163830" cy="106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</a:t>
            </a:r>
            <a:r>
              <a:rPr lang="pt-BR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1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 4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  <a:p>
            <a:pPr>
              <a:lnSpc>
                <a:spcPts val="19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</a:t>
            </a:r>
            <a:r>
              <a:rPr lang="pt-BR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2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= 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8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  <a:p>
            <a:pPr>
              <a:lnSpc>
                <a:spcPts val="19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</a:t>
            </a:r>
            <a:r>
              <a:rPr lang="pt-BR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3  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 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12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endParaRPr lang="pt-B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  <a:p>
            <a:pPr>
              <a:lnSpc>
                <a:spcPts val="19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</a:t>
            </a:r>
            <a:r>
              <a:rPr lang="pt-BR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4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= 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24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64602" y="2952750"/>
            <a:ext cx="1126217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00"/>
                </a:solidFill>
                <a:latin typeface="Tw Cen MT" pitchFamily="34" charset="0"/>
              </a:rPr>
              <a:t>Solution </a:t>
            </a:r>
            <a:r>
              <a:rPr lang="en-US" b="1" dirty="0">
                <a:solidFill>
                  <a:srgbClr val="FFFF00"/>
                </a:solidFill>
                <a:latin typeface="Tw Cen MT" pitchFamily="34" charset="0"/>
              </a:rPr>
              <a:t>: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229042" y="3867150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 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48518" y="22669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Times New Roman" pitchFamily="18" charset="0"/>
                <a:sym typeface="Symbol"/>
              </a:rPr>
              <a:t>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64602" y="2280407"/>
            <a:ext cx="1031236" cy="302763"/>
          </a:xfrm>
          <a:prstGeom prst="roundRect">
            <a:avLst/>
          </a:prstGeom>
          <a:noFill/>
          <a:ln w="400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Tw Cen MT" pitchFamily="34" charset="0"/>
                <a:ea typeface="+mn-ea"/>
                <a:cs typeface="+mn-cs"/>
              </a:rPr>
              <a:t>To find :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144340" y="2266950"/>
            <a:ext cx="33644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(a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)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 Highest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equivalent resistance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83500" y="1500953"/>
            <a:ext cx="694126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60274" y="2546988"/>
            <a:ext cx="839893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34712" y="3212949"/>
            <a:ext cx="966947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1144340" y="2600325"/>
            <a:ext cx="33644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(b)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 Lowest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equivalent resistance</a:t>
            </a: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1144339" y="2966375"/>
            <a:ext cx="3383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(a) To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get highest equivalent resistance,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these resistances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should be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connected in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series.</a:t>
            </a: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1786453" y="3883822"/>
            <a:ext cx="197367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</a:t>
            </a:r>
            <a:r>
              <a:rPr lang="pt-BR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1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+ R</a:t>
            </a:r>
            <a:r>
              <a:rPr lang="pt-BR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2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+ R</a:t>
            </a:r>
            <a:r>
              <a:rPr lang="pt-BR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3  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 R</a:t>
            </a:r>
            <a:r>
              <a:rPr lang="pt-BR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4</a:t>
            </a:r>
            <a:endParaRPr lang="en-US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1786453" y="4253327"/>
            <a:ext cx="197367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4 + 8 + 12</a:t>
            </a:r>
            <a:r>
              <a:rPr lang="pt-BR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 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+ 24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85523" y="4199943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</a:t>
            </a: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5658504" y="3975262"/>
            <a:ext cx="736426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pt-B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2 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648518" y="3958590"/>
            <a:ext cx="1223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1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∴     R  =</a:t>
            </a:r>
            <a:endParaRPr lang="en-US" sz="1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4648200" y="1294444"/>
            <a:ext cx="408792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(b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) To get lowest equivalent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resistance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, these resistance should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be connected in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parallel.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1294444"/>
            <a:ext cx="0" cy="37157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7353874" y="2189419"/>
            <a:ext cx="425434" cy="610931"/>
            <a:chOff x="1250966" y="1878416"/>
            <a:chExt cx="425434" cy="610931"/>
          </a:xfrm>
        </p:grpSpPr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1310436" y="1878416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24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1311553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7114316" y="2308372"/>
            <a:ext cx="338554" cy="37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5358652" y="2917618"/>
            <a:ext cx="338554" cy="37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5675241" y="2773265"/>
            <a:ext cx="1438214" cy="642681"/>
            <a:chOff x="1253948" y="1853016"/>
            <a:chExt cx="423418" cy="642681"/>
          </a:xfrm>
        </p:grpSpPr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1253948" y="1853016"/>
              <a:ext cx="4234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6 + 3 + 2 +1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1401601" y="2126365"/>
              <a:ext cx="1281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24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1263061" y="2183216"/>
              <a:ext cx="405194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5358652" y="3503149"/>
            <a:ext cx="338554" cy="37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5716906" y="3384196"/>
            <a:ext cx="435159" cy="610931"/>
            <a:chOff x="1327775" y="1878416"/>
            <a:chExt cx="128113" cy="610931"/>
          </a:xfrm>
        </p:grpSpPr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1328781" y="1878416"/>
              <a:ext cx="126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12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71" name="Rectangle 170"/>
            <p:cNvSpPr>
              <a:spLocks noChangeArrowheads="1"/>
            </p:cNvSpPr>
            <p:nvPr/>
          </p:nvSpPr>
          <p:spPr bwMode="auto">
            <a:xfrm>
              <a:off x="1327775" y="2120015"/>
              <a:ext cx="1281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24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1340049" y="2183216"/>
              <a:ext cx="103563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6109994" y="3503149"/>
            <a:ext cx="338554" cy="37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6400800" y="3384196"/>
            <a:ext cx="315698" cy="610931"/>
            <a:chOff x="1337340" y="1878416"/>
            <a:chExt cx="92943" cy="610931"/>
          </a:xfrm>
        </p:grpSpPr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1340050" y="1878416"/>
              <a:ext cx="9023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1337340" y="2120015"/>
              <a:ext cx="788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1349086" y="2183216"/>
              <a:ext cx="66553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TextBox 183"/>
          <p:cNvSpPr txBox="1"/>
          <p:nvPr/>
        </p:nvSpPr>
        <p:spPr>
          <a:xfrm>
            <a:off x="1485523" y="4535932"/>
            <a:ext cx="11767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1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=  </a:t>
            </a:r>
            <a:r>
              <a:rPr 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48 </a:t>
            </a:r>
            <a:r>
              <a:rPr lang="en-US" sz="1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r>
              <a:rPr lang="en-US" sz="1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</a:t>
            </a:r>
            <a:endParaRPr lang="en-US" sz="1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4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48" grpId="0"/>
      <p:bldP spid="52" grpId="0"/>
      <p:bldP spid="98" grpId="0"/>
      <p:bldP spid="94" grpId="0"/>
      <p:bldP spid="99" grpId="0"/>
      <p:bldP spid="110" grpId="0"/>
      <p:bldP spid="112" grpId="0"/>
      <p:bldP spid="115" grpId="0"/>
      <p:bldP spid="120" grpId="0"/>
      <p:bldP spid="121" grpId="0"/>
      <p:bldP spid="123" grpId="0" animBg="1"/>
      <p:bldP spid="124" grpId="0" animBg="1"/>
      <p:bldP spid="126" grpId="0" animBg="1"/>
      <p:bldP spid="132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6" grpId="0"/>
      <p:bldP spid="147" grpId="0"/>
      <p:bldP spid="152" grpId="0"/>
      <p:bldP spid="174" grpId="0"/>
      <p:bldP spid="1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27933" y="315673"/>
            <a:ext cx="6261616" cy="665634"/>
            <a:chOff x="695856" y="36186"/>
            <a:chExt cx="6261616" cy="665634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695856" y="36186"/>
              <a:ext cx="6261616" cy="66563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846178" y="125210"/>
              <a:ext cx="5935528" cy="5211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1775" indent="-231775" algn="l"/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	How many 176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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Tw Cen MT" pitchFamily="34" charset="0"/>
                </a:rPr>
                <a:t>resistors (in parallel) are required to carry 5 A on a 220 V line?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 </a:t>
              </a:r>
              <a:r>
                <a:rPr lang="en-US" sz="1600" dirty="0" smtClean="0">
                  <a:solidFill>
                    <a:prstClr val="black"/>
                  </a:solidFill>
                  <a:latin typeface="Tw Cen MT" pitchFamily="34" charset="0"/>
                </a:rPr>
                <a:t>	</a:t>
              </a:r>
              <a:endParaRPr lang="en-US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7934" y="3739575"/>
              <a:ext cx="62068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10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15558" y="3014572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02857" y="3019337"/>
            <a:ext cx="1447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V =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IR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6407" y="3385117"/>
            <a:ext cx="6819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baseline="-25000" dirty="0" err="1" smtClean="0">
                <a:solidFill>
                  <a:srgbClr val="0000CC"/>
                </a:solidFill>
                <a:latin typeface="Tw Cen MT" pitchFamily="34" charset="0"/>
              </a:rPr>
              <a:t>eq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 =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57400" y="3241639"/>
            <a:ext cx="332395" cy="625511"/>
            <a:chOff x="5829493" y="2910265"/>
            <a:chExt cx="332395" cy="625511"/>
          </a:xfrm>
        </p:grpSpPr>
        <p:sp>
          <p:nvSpPr>
            <p:cNvPr id="13" name="Rectangle 12"/>
            <p:cNvSpPr/>
            <p:nvPr/>
          </p:nvSpPr>
          <p:spPr>
            <a:xfrm>
              <a:off x="5847378" y="2910265"/>
              <a:ext cx="3145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V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83857" y="3220639"/>
              <a:ext cx="2415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15" name="Rectangle 14"/>
            <p:cNvSpPr/>
            <p:nvPr/>
          </p:nvSpPr>
          <p:spPr>
            <a:xfrm>
              <a:off x="5829493" y="3197222"/>
              <a:ext cx="3048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I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5956766" y="957790"/>
            <a:ext cx="0" cy="4167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4641736" y="3685080"/>
            <a:ext cx="778857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: 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462778" y="3638550"/>
            <a:ext cx="3528822" cy="584775"/>
            <a:chOff x="5335143" y="2595009"/>
            <a:chExt cx="4901144" cy="712916"/>
          </a:xfrm>
        </p:grpSpPr>
        <p:sp>
          <p:nvSpPr>
            <p:cNvPr id="69" name="Rounded Rectangle 68"/>
            <p:cNvSpPr/>
            <p:nvPr/>
          </p:nvSpPr>
          <p:spPr>
            <a:xfrm>
              <a:off x="5335143" y="2613769"/>
              <a:ext cx="4901144" cy="681377"/>
            </a:xfrm>
            <a:prstGeom prst="round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71653" y="2595009"/>
              <a:ext cx="4779968" cy="712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Tw Cen MT" pitchFamily="34" charset="0"/>
                </a:rPr>
                <a:t>4 </a:t>
              </a:r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</a:rPr>
                <a:t>resistors of 176 </a:t>
              </a:r>
              <a:r>
                <a:rPr lang="en-US" sz="1600" b="1" dirty="0" smtClean="0">
                  <a:solidFill>
                    <a:prstClr val="black"/>
                  </a:solidFill>
                  <a:latin typeface="Tw Cen MT" pitchFamily="34" charset="0"/>
                  <a:sym typeface="Symbol"/>
                </a:rPr>
                <a:t></a:t>
              </a:r>
              <a:r>
                <a:rPr lang="en-US" sz="1600" b="1" dirty="0" smtClean="0">
                  <a:solidFill>
                    <a:prstClr val="black"/>
                  </a:solidFill>
                  <a:latin typeface="Tw Cen MT" pitchFamily="34" charset="0"/>
                </a:rPr>
                <a:t> </a:t>
              </a:r>
              <a:r>
                <a:rPr lang="en-US" sz="1600" b="1" dirty="0">
                  <a:solidFill>
                    <a:prstClr val="black"/>
                  </a:solidFill>
                  <a:latin typeface="Tw Cen MT" pitchFamily="34" charset="0"/>
                </a:rPr>
                <a:t>are required to draw the given amount of current. </a:t>
              </a:r>
            </a:p>
          </p:txBody>
        </p:sp>
      </p:grpSp>
      <p:sp>
        <p:nvSpPr>
          <p:cNvPr id="72" name="Rounded Rectangle 71"/>
          <p:cNvSpPr>
            <a:spLocks noChangeArrowheads="1"/>
          </p:cNvSpPr>
          <p:nvPr/>
        </p:nvSpPr>
        <p:spPr bwMode="auto">
          <a:xfrm>
            <a:off x="304800" y="1072947"/>
            <a:ext cx="919240" cy="338554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73" name="Rounded Rectangle 72"/>
          <p:cNvSpPr>
            <a:spLocks noChangeArrowheads="1"/>
          </p:cNvSpPr>
          <p:nvPr/>
        </p:nvSpPr>
        <p:spPr bwMode="auto">
          <a:xfrm>
            <a:off x="311780" y="2080796"/>
            <a:ext cx="1041400" cy="338554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  <a:endParaRPr lang="en-US" sz="1600" b="1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Tw Cen MT" pitchFamily="34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184031" y="2080796"/>
            <a:ext cx="22449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No. of resistors (</a:t>
            </a:r>
            <a:r>
              <a:rPr lang="en-US" sz="1600" b="1" i="1" dirty="0">
                <a:solidFill>
                  <a:srgbClr val="0000CC"/>
                </a:solidFill>
                <a:latin typeface="Tw Cen MT" pitchFamily="34" charset="0"/>
              </a:rPr>
              <a:t>n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 = ?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04800" y="2564814"/>
            <a:ext cx="1219200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Formulae : </a:t>
            </a:r>
            <a:endParaRPr lang="en-US" sz="1600" b="1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Tw Cen MT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43604" y="2530158"/>
            <a:ext cx="8947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V  = IR ,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1066801" y="1093660"/>
            <a:ext cx="14117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Voltage (V)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369839" y="1093660"/>
            <a:ext cx="10038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220 V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1070081" y="1404521"/>
            <a:ext cx="12921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Current (I)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2362200" y="1404521"/>
            <a:ext cx="7986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5 A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1070080" y="1699796"/>
            <a:ext cx="31100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Resistance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of single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resistor (R) 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4180147" y="1699796"/>
            <a:ext cx="9140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176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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00300" y="2400300"/>
            <a:ext cx="931104" cy="612811"/>
            <a:chOff x="2400300" y="2400300"/>
            <a:chExt cx="931104" cy="612811"/>
          </a:xfrm>
        </p:grpSpPr>
        <p:sp>
          <p:nvSpPr>
            <p:cNvPr id="83" name="TextBox 82"/>
            <p:cNvSpPr txBox="1"/>
            <p:nvPr/>
          </p:nvSpPr>
          <p:spPr>
            <a:xfrm>
              <a:off x="2755654" y="2521309"/>
              <a:ext cx="32092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r>
                <a:rPr lang="en-US" dirty="0" smtClean="0">
                  <a:solidFill>
                    <a:srgbClr val="C00000"/>
                  </a:solidFill>
                  <a:latin typeface="Tw Cen MT" pitchFamily="34" charset="0"/>
                </a:rPr>
                <a:t>=</a:t>
              </a:r>
              <a:endParaRPr lang="en-US" i="1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400300" y="2517015"/>
              <a:ext cx="4366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 b="1" dirty="0" err="1" smtClean="0">
                  <a:solidFill>
                    <a:srgbClr val="C00000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err="1" smtClean="0">
                  <a:solidFill>
                    <a:srgbClr val="C00000"/>
                  </a:solidFill>
                  <a:latin typeface="Tw Cen MT" pitchFamily="34" charset="0"/>
                </a:rPr>
                <a:t>eq</a:t>
              </a:r>
              <a:endParaRPr lang="en-US" sz="1600" b="1" baseline="-25000" dirty="0">
                <a:solidFill>
                  <a:srgbClr val="C00000"/>
                </a:solidFill>
                <a:latin typeface="Tw Cen MT" pitchFamily="34" charset="0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2989358" y="2400300"/>
              <a:ext cx="342046" cy="612811"/>
              <a:chOff x="6070943" y="2910265"/>
              <a:chExt cx="342046" cy="612811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102295" y="2910265"/>
                <a:ext cx="3048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  <a:latin typeface="Tw Cen MT" pitchFamily="34" charset="0"/>
                  </a:rPr>
                  <a:t>R</a:t>
                </a:r>
                <a:endParaRPr lang="en-US" sz="1600" b="1" baseline="30000" dirty="0">
                  <a:solidFill>
                    <a:srgbClr val="C00000"/>
                  </a:solidFill>
                  <a:latin typeface="Tw Cen MT" pitchFamily="34" charset="0"/>
                </a:endParaRP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6097837" y="3220639"/>
                <a:ext cx="315152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</p:spPr>
          </p:cxnSp>
          <p:sp>
            <p:nvSpPr>
              <p:cNvPr id="92" name="Rectangle 91"/>
              <p:cNvSpPr/>
              <p:nvPr/>
            </p:nvSpPr>
            <p:spPr>
              <a:xfrm>
                <a:off x="6070943" y="3184522"/>
                <a:ext cx="30489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C00000"/>
                    </a:solidFill>
                    <a:latin typeface="Tw Cen MT" pitchFamily="34" charset="0"/>
                  </a:rPr>
                  <a:t>n</a:t>
                </a:r>
                <a:endParaRPr lang="en-US" sz="1600" b="1" baseline="-25000" dirty="0">
                  <a:solidFill>
                    <a:srgbClr val="C00000"/>
                  </a:solidFill>
                  <a:latin typeface="Tw Cen MT" pitchFamily="34" charset="0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3491774" y="1814463"/>
            <a:ext cx="2604226" cy="905341"/>
            <a:chOff x="4461830" y="1876723"/>
            <a:chExt cx="2604226" cy="905341"/>
          </a:xfrm>
        </p:grpSpPr>
        <p:sp>
          <p:nvSpPr>
            <p:cNvPr id="95" name="Rectangular Callout 94"/>
            <p:cNvSpPr/>
            <p:nvPr/>
          </p:nvSpPr>
          <p:spPr>
            <a:xfrm>
              <a:off x="4461830" y="1876723"/>
              <a:ext cx="2504858" cy="905341"/>
            </a:xfrm>
            <a:prstGeom prst="wedgeRectCallout">
              <a:avLst>
                <a:gd name="adj1" fmla="val -56574"/>
                <a:gd name="adj2" fmla="val 4229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4461831" y="1943100"/>
              <a:ext cx="260422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Formula for Equivalent </a:t>
              </a:r>
              <a:r>
                <a:rPr lang="en-US" sz="1600" b="1" dirty="0">
                  <a:solidFill>
                    <a:srgbClr val="0000CC"/>
                  </a:solidFill>
                  <a:latin typeface="Tw Cen MT" pitchFamily="34" charset="0"/>
                </a:rPr>
                <a:t>resistance of </a:t>
              </a:r>
              <a:r>
                <a:rPr lang="en-US" sz="1600" b="1" i="1" dirty="0" smtClean="0">
                  <a:solidFill>
                    <a:srgbClr val="0000CC"/>
                  </a:solidFill>
                  <a:latin typeface="Tw Cen MT" pitchFamily="34" charset="0"/>
                </a:rPr>
                <a:t>n</a:t>
              </a:r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 resistors connected in parallel</a:t>
              </a:r>
              <a:endParaRPr lang="en-US" sz="1600" b="1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97" name="Rectangle 96"/>
          <p:cNvSpPr/>
          <p:nvPr/>
        </p:nvSpPr>
        <p:spPr>
          <a:xfrm>
            <a:off x="2498193" y="3337995"/>
            <a:ext cx="1007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  … … (</a:t>
            </a:r>
            <a:r>
              <a:rPr lang="en-US" sz="1600" b="1" dirty="0" err="1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818322" y="3861367"/>
            <a:ext cx="3209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977619" y="3717889"/>
            <a:ext cx="511680" cy="625511"/>
            <a:chOff x="5748794" y="2910265"/>
            <a:chExt cx="511680" cy="625511"/>
          </a:xfrm>
        </p:grpSpPr>
        <p:sp>
          <p:nvSpPr>
            <p:cNvPr id="99" name="Rectangle 98"/>
            <p:cNvSpPr/>
            <p:nvPr/>
          </p:nvSpPr>
          <p:spPr>
            <a:xfrm>
              <a:off x="5748794" y="2910265"/>
              <a:ext cx="5116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220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5883857" y="3220639"/>
              <a:ext cx="2415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101" name="Rectangle 100"/>
            <p:cNvSpPr/>
            <p:nvPr/>
          </p:nvSpPr>
          <p:spPr>
            <a:xfrm>
              <a:off x="5829493" y="3197222"/>
              <a:ext cx="3048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5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763819" y="4256160"/>
            <a:ext cx="8612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= 44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  <a:sym typeface="Symbol"/>
              </a:rPr>
              <a:t>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  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020011" y="1039577"/>
            <a:ext cx="931104" cy="575327"/>
            <a:chOff x="2552700" y="2552700"/>
            <a:chExt cx="931104" cy="575327"/>
          </a:xfrm>
        </p:grpSpPr>
        <p:sp>
          <p:nvSpPr>
            <p:cNvPr id="103" name="TextBox 102"/>
            <p:cNvSpPr txBox="1"/>
            <p:nvPr/>
          </p:nvSpPr>
          <p:spPr>
            <a:xfrm>
              <a:off x="2908054" y="2673709"/>
              <a:ext cx="32092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r>
                <a:rPr lang="en-US" dirty="0" smtClean="0">
                  <a:solidFill>
                    <a:srgbClr val="0000FF"/>
                  </a:solidFill>
                  <a:latin typeface="Tw Cen MT" pitchFamily="34" charset="0"/>
                </a:rPr>
                <a:t>=</a:t>
              </a:r>
              <a:endParaRPr lang="en-US" i="1" dirty="0">
                <a:solidFill>
                  <a:srgbClr val="0000FF"/>
                </a:solidFill>
                <a:latin typeface="Tw Cen MT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552700" y="2669415"/>
              <a:ext cx="4366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 b="1" dirty="0" err="1" smtClean="0">
                  <a:solidFill>
                    <a:srgbClr val="0000FF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err="1" smtClean="0">
                  <a:solidFill>
                    <a:srgbClr val="0000FF"/>
                  </a:solidFill>
                  <a:latin typeface="Tw Cen MT" pitchFamily="34" charset="0"/>
                </a:rPr>
                <a:t>eq</a:t>
              </a:r>
              <a:endParaRPr lang="en-US" sz="1600" b="1" baseline="-25000" dirty="0">
                <a:solidFill>
                  <a:srgbClr val="0000FF"/>
                </a:solidFill>
                <a:latin typeface="Tw Cen MT" pitchFamily="34" charset="0"/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162089" y="2552700"/>
              <a:ext cx="321715" cy="575327"/>
              <a:chOff x="6091274" y="2910265"/>
              <a:chExt cx="321715" cy="57532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6102295" y="2910265"/>
                <a:ext cx="3048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FF"/>
                    </a:solidFill>
                    <a:latin typeface="Tw Cen MT" pitchFamily="34" charset="0"/>
                  </a:rPr>
                  <a:t>R</a:t>
                </a:r>
                <a:endParaRPr lang="en-US" sz="1600" b="1" baseline="30000" dirty="0">
                  <a:solidFill>
                    <a:srgbClr val="0000FF"/>
                  </a:solidFill>
                  <a:latin typeface="Tw Cen MT" pitchFamily="34" charset="0"/>
                </a:endParaRPr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6097837" y="3220639"/>
                <a:ext cx="31515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</p:cxnSp>
          <p:sp>
            <p:nvSpPr>
              <p:cNvPr id="108" name="Rectangle 107"/>
              <p:cNvSpPr/>
              <p:nvPr/>
            </p:nvSpPr>
            <p:spPr>
              <a:xfrm>
                <a:off x="6091274" y="3147038"/>
                <a:ext cx="30489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0000FF"/>
                    </a:solidFill>
                    <a:latin typeface="Tw Cen MT" pitchFamily="34" charset="0"/>
                  </a:rPr>
                  <a:t>n</a:t>
                </a:r>
                <a:endParaRPr lang="en-US" sz="1600" b="1" baseline="-25000" dirty="0">
                  <a:solidFill>
                    <a:srgbClr val="0000FF"/>
                  </a:solidFill>
                  <a:latin typeface="Tw Cen MT" pitchFamily="34" charset="0"/>
                </a:endParaRPr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6167551" y="1615423"/>
            <a:ext cx="914286" cy="651527"/>
            <a:chOff x="2695688" y="2552700"/>
            <a:chExt cx="914286" cy="651527"/>
          </a:xfrm>
        </p:grpSpPr>
        <p:sp>
          <p:nvSpPr>
            <p:cNvPr id="110" name="TextBox 109"/>
            <p:cNvSpPr txBox="1"/>
            <p:nvPr/>
          </p:nvSpPr>
          <p:spPr>
            <a:xfrm>
              <a:off x="2908054" y="2673709"/>
              <a:ext cx="32092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r>
                <a:rPr lang="en-US" dirty="0" smtClean="0">
                  <a:solidFill>
                    <a:srgbClr val="0000FF"/>
                  </a:solidFill>
                  <a:latin typeface="Tw Cen MT" pitchFamily="34" charset="0"/>
                </a:rPr>
                <a:t>=</a:t>
              </a:r>
              <a:endParaRPr lang="en-US" i="1" dirty="0">
                <a:solidFill>
                  <a:srgbClr val="0000FF"/>
                </a:solidFill>
                <a:latin typeface="Tw Cen MT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95688" y="2669415"/>
              <a:ext cx="2936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0000FF"/>
                  </a:solidFill>
                  <a:latin typeface="Tw Cen MT" pitchFamily="34" charset="0"/>
                </a:rPr>
                <a:t>n</a:t>
              </a:r>
              <a:endParaRPr lang="en-US" sz="1600" b="1" baseline="-25000" dirty="0">
                <a:solidFill>
                  <a:srgbClr val="0000FF"/>
                </a:solidFill>
                <a:latin typeface="Tw Cen MT" pitchFamily="34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168652" y="2552700"/>
              <a:ext cx="441322" cy="651527"/>
              <a:chOff x="6097837" y="2910265"/>
              <a:chExt cx="441322" cy="65152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6102295" y="2910265"/>
                <a:ext cx="3048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FF"/>
                    </a:solidFill>
                    <a:latin typeface="Tw Cen MT" pitchFamily="34" charset="0"/>
                  </a:rPr>
                  <a:t>R</a:t>
                </a:r>
                <a:endParaRPr lang="en-US" sz="1600" b="1" baseline="30000" dirty="0">
                  <a:solidFill>
                    <a:srgbClr val="0000FF"/>
                  </a:solidFill>
                  <a:latin typeface="Tw Cen MT" pitchFamily="34" charset="0"/>
                </a:endParaRPr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6097837" y="3220639"/>
                <a:ext cx="31515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</p:cxnSp>
          <p:sp>
            <p:nvSpPr>
              <p:cNvPr id="115" name="Rectangle 114"/>
              <p:cNvSpPr/>
              <p:nvPr/>
            </p:nvSpPr>
            <p:spPr>
              <a:xfrm>
                <a:off x="6102501" y="3223238"/>
                <a:ext cx="43665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b="1" dirty="0" err="1">
                    <a:solidFill>
                      <a:srgbClr val="0000FF"/>
                    </a:solidFill>
                    <a:latin typeface="Tw Cen MT" pitchFamily="34" charset="0"/>
                  </a:rPr>
                  <a:t>R</a:t>
                </a:r>
                <a:r>
                  <a:rPr lang="en-US" sz="1600" b="1" baseline="-25000" dirty="0" err="1">
                    <a:solidFill>
                      <a:srgbClr val="0000FF"/>
                    </a:solidFill>
                    <a:latin typeface="Tw Cen MT" pitchFamily="34" charset="0"/>
                  </a:rPr>
                  <a:t>eq</a:t>
                </a:r>
                <a:endParaRPr lang="en-US" sz="1600" b="1" baseline="-25000" dirty="0">
                  <a:solidFill>
                    <a:srgbClr val="0000FF"/>
                  </a:solidFill>
                  <a:latin typeface="Tw Cen MT" pitchFamily="34" charset="0"/>
                </a:endParaRPr>
              </a:p>
            </p:txBody>
          </p:sp>
        </p:grpSp>
      </p:grpSp>
      <p:grpSp>
        <p:nvGrpSpPr>
          <p:cNvPr id="116" name="Group 115"/>
          <p:cNvGrpSpPr/>
          <p:nvPr/>
        </p:nvGrpSpPr>
        <p:grpSpPr>
          <a:xfrm>
            <a:off x="6172257" y="2419350"/>
            <a:ext cx="885708" cy="643354"/>
            <a:chOff x="2695688" y="2552700"/>
            <a:chExt cx="885708" cy="643354"/>
          </a:xfrm>
        </p:grpSpPr>
        <p:sp>
          <p:nvSpPr>
            <p:cNvPr id="117" name="TextBox 116"/>
            <p:cNvSpPr txBox="1"/>
            <p:nvPr/>
          </p:nvSpPr>
          <p:spPr>
            <a:xfrm>
              <a:off x="2908054" y="2673709"/>
              <a:ext cx="32092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r>
                <a:rPr lang="en-US" dirty="0" smtClean="0">
                  <a:solidFill>
                    <a:srgbClr val="0000FF"/>
                  </a:solidFill>
                  <a:latin typeface="Tw Cen MT" pitchFamily="34" charset="0"/>
                </a:rPr>
                <a:t>=</a:t>
              </a:r>
              <a:endParaRPr lang="en-US" i="1" dirty="0">
                <a:solidFill>
                  <a:srgbClr val="0000FF"/>
                </a:solidFill>
                <a:latin typeface="Tw Cen MT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95688" y="2669415"/>
              <a:ext cx="2936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0000FF"/>
                  </a:solidFill>
                  <a:latin typeface="Tw Cen MT" pitchFamily="34" charset="0"/>
                </a:rPr>
                <a:t>n</a:t>
              </a:r>
              <a:endParaRPr lang="en-US" sz="1600" b="1" baseline="-25000" dirty="0">
                <a:solidFill>
                  <a:srgbClr val="0000FF"/>
                </a:solidFill>
                <a:latin typeface="Tw Cen MT" pitchFamily="34" charset="0"/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3069716" y="2552700"/>
              <a:ext cx="511680" cy="643354"/>
              <a:chOff x="5998901" y="2910265"/>
              <a:chExt cx="511680" cy="643354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5998901" y="2910265"/>
                <a:ext cx="5116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FF"/>
                    </a:solidFill>
                    <a:latin typeface="Tw Cen MT" pitchFamily="34" charset="0"/>
                  </a:rPr>
                  <a:t>176</a:t>
                </a:r>
                <a:endParaRPr lang="en-US" sz="1600" b="1" baseline="30000" dirty="0">
                  <a:solidFill>
                    <a:srgbClr val="0000FF"/>
                  </a:solidFill>
                  <a:latin typeface="Tw Cen MT" pitchFamily="34" charset="0"/>
                </a:endParaRPr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6097837" y="3220639"/>
                <a:ext cx="31515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</p:cxnSp>
          <p:sp>
            <p:nvSpPr>
              <p:cNvPr id="122" name="Rectangle 121"/>
              <p:cNvSpPr/>
              <p:nvPr/>
            </p:nvSpPr>
            <p:spPr>
              <a:xfrm>
                <a:off x="6060342" y="3215065"/>
                <a:ext cx="40267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0000FF"/>
                    </a:solidFill>
                    <a:latin typeface="Tw Cen MT" pitchFamily="34" charset="0"/>
                  </a:rPr>
                  <a:t>44</a:t>
                </a:r>
                <a:endParaRPr lang="en-US" sz="1600" b="1" baseline="-25000" dirty="0">
                  <a:solidFill>
                    <a:srgbClr val="0000FF"/>
                  </a:solidFill>
                  <a:latin typeface="Tw Cen MT" pitchFamily="34" charset="0"/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6164872" y="3136052"/>
            <a:ext cx="713876" cy="344860"/>
            <a:chOff x="2695688" y="2669415"/>
            <a:chExt cx="713876" cy="344860"/>
          </a:xfrm>
        </p:grpSpPr>
        <p:sp>
          <p:nvSpPr>
            <p:cNvPr id="124" name="TextBox 123"/>
            <p:cNvSpPr txBox="1"/>
            <p:nvPr/>
          </p:nvSpPr>
          <p:spPr>
            <a:xfrm>
              <a:off x="2908054" y="2673709"/>
              <a:ext cx="32092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r>
                <a:rPr lang="en-US" dirty="0" smtClean="0">
                  <a:solidFill>
                    <a:srgbClr val="0000FF"/>
                  </a:solidFill>
                  <a:latin typeface="Tw Cen MT" pitchFamily="34" charset="0"/>
                </a:rPr>
                <a:t>=</a:t>
              </a:r>
              <a:endParaRPr lang="en-US" i="1" dirty="0">
                <a:solidFill>
                  <a:srgbClr val="0000FF"/>
                </a:solidFill>
                <a:latin typeface="Tw Cen MT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695688" y="2669415"/>
              <a:ext cx="2936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0000FF"/>
                  </a:solidFill>
                  <a:latin typeface="Tw Cen MT" pitchFamily="34" charset="0"/>
                </a:rPr>
                <a:t>n</a:t>
              </a:r>
              <a:endParaRPr lang="en-US" sz="1600" b="1" baseline="-25000" dirty="0">
                <a:solidFill>
                  <a:srgbClr val="0000FF"/>
                </a:solidFill>
                <a:latin typeface="Tw Cen MT" pitchFamily="34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115894" y="2675721"/>
              <a:ext cx="2936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FF"/>
                  </a:solidFill>
                  <a:latin typeface="Tw Cen MT" pitchFamily="34" charset="0"/>
                </a:rPr>
                <a:t>4</a:t>
              </a:r>
              <a:endParaRPr lang="en-US" sz="1600" b="1" baseline="30000" dirty="0">
                <a:solidFill>
                  <a:srgbClr val="0000FF"/>
                </a:solidFill>
                <a:latin typeface="Tw Cen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78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67" grpId="0" animBg="1"/>
      <p:bldP spid="72" grpId="0" animBg="1"/>
      <p:bldP spid="73" grpId="0" animBg="1"/>
      <p:bldP spid="74" grpId="0"/>
      <p:bldP spid="75" grpId="0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97" grpId="0"/>
      <p:bldP spid="88" grpId="0"/>
      <p:bldP spid="102" grpId="0"/>
      <p:bldP spid="10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192.168.1.34\mt_school\2016_17\03_CBSE BOARD\TAT_2016-17\VIII_Std_TAT\Physics\Earthquake\Manish\Raw file\numerical 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57790" y="2254250"/>
            <a:ext cx="30796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numerical</a:t>
            </a:r>
            <a:endParaRPr lang="en-US" sz="4400" b="1" cap="all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" name="Isosceles Triangle 8"/>
          <p:cNvSpPr/>
          <p:nvPr/>
        </p:nvSpPr>
        <p:spPr>
          <a:xfrm>
            <a:off x="-14968" y="12700"/>
            <a:ext cx="9158968" cy="5102623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971550"/>
            <a:ext cx="711984" cy="111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67000" y="1301175"/>
            <a:ext cx="1884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opperplate Gothic Bold" pitchFamily="34" charset="0"/>
              </a:rPr>
              <a:t>Type - </a:t>
            </a:r>
            <a:r>
              <a:rPr lang="en-US" sz="3200" b="1" dirty="0" smtClean="0">
                <a:solidFill>
                  <a:srgbClr val="C00000"/>
                </a:solidFill>
                <a:latin typeface="Copperplate Gothic Bold" pitchFamily="34" charset="0"/>
              </a:rPr>
              <a:t>C</a:t>
            </a:r>
            <a:endParaRPr lang="en-US" sz="3200" b="1" dirty="0">
              <a:solidFill>
                <a:srgbClr val="C00000"/>
              </a:solidFill>
              <a:latin typeface="Copperplate Gothic Bold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875053" y="2038350"/>
            <a:ext cx="4205140" cy="400110"/>
            <a:chOff x="2209800" y="1877158"/>
            <a:chExt cx="3047563" cy="400110"/>
          </a:xfrm>
        </p:grpSpPr>
        <p:sp>
          <p:nvSpPr>
            <p:cNvPr id="21" name="TextBox 20"/>
            <p:cNvSpPr txBox="1"/>
            <p:nvPr/>
          </p:nvSpPr>
          <p:spPr>
            <a:xfrm>
              <a:off x="2209800" y="187715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b="1" dirty="0">
                <a:solidFill>
                  <a:srgbClr val="C00000"/>
                </a:solidFill>
                <a:latin typeface="Book Antiqua" pitchFamily="18" charset="0"/>
                <a:cs typeface="Leelawadee" pitchFamily="34" charset="-34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83742" y="1877158"/>
              <a:ext cx="4518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R</a:t>
              </a:r>
              <a:r>
                <a:rPr lang="en-US" sz="2000" b="1" baseline="-25000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S</a:t>
              </a:r>
              <a:endParaRPr lang="en-US" sz="2000" b="1" baseline="-25000" dirty="0">
                <a:solidFill>
                  <a:srgbClr val="C00000"/>
                </a:solidFill>
                <a:latin typeface="Book Antiqua" pitchFamily="18" charset="0"/>
                <a:cs typeface="Leelawadee" pitchFamily="34" charset="-3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5534" y="187715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=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3541" y="1877158"/>
              <a:ext cx="1573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R</a:t>
              </a:r>
              <a:r>
                <a:rPr lang="en-US" sz="2000" b="1" baseline="-25000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1 </a:t>
              </a:r>
              <a:r>
                <a:rPr lang="en-US" sz="2000" b="1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+ R</a:t>
              </a:r>
              <a:r>
                <a:rPr lang="en-US" sz="2000" b="1" baseline="-25000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2 </a:t>
              </a:r>
              <a:r>
                <a:rPr lang="en-US" sz="2000" b="1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+ R</a:t>
              </a:r>
              <a:r>
                <a:rPr lang="en-US" sz="2000" b="1" baseline="-25000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3</a:t>
              </a:r>
              <a:endParaRPr lang="en-US" sz="2000" b="1" dirty="0">
                <a:solidFill>
                  <a:srgbClr val="C00000"/>
                </a:solidFill>
                <a:latin typeface="Book Antiqua" pitchFamily="18" charset="0"/>
                <a:cs typeface="Leelawadee" pitchFamily="34" charset="-34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12940" y="2495550"/>
            <a:ext cx="4616460" cy="731101"/>
            <a:chOff x="2209800" y="2469359"/>
            <a:chExt cx="3345657" cy="731101"/>
          </a:xfrm>
        </p:grpSpPr>
        <p:grpSp>
          <p:nvGrpSpPr>
            <p:cNvPr id="26" name="Group 25"/>
            <p:cNvGrpSpPr/>
            <p:nvPr/>
          </p:nvGrpSpPr>
          <p:grpSpPr>
            <a:xfrm>
              <a:off x="2209800" y="2470090"/>
              <a:ext cx="1859997" cy="730370"/>
              <a:chOff x="2209800" y="2470090"/>
              <a:chExt cx="1859997" cy="73037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209800" y="2470090"/>
                <a:ext cx="1859997" cy="730370"/>
                <a:chOff x="2209800" y="2470090"/>
                <a:chExt cx="1859997" cy="730370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2209800" y="2470090"/>
                  <a:ext cx="1859997" cy="730370"/>
                  <a:chOff x="2209800" y="2244069"/>
                  <a:chExt cx="1859997" cy="730370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209800" y="2402819"/>
                    <a:ext cx="4572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2000" b="1" dirty="0">
                      <a:solidFill>
                        <a:srgbClr val="C00000"/>
                      </a:solidFill>
                      <a:latin typeface="Book Antiqua" pitchFamily="18" charset="0"/>
                      <a:cs typeface="Leelawadee" pitchFamily="34" charset="-34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743200" y="2256829"/>
                    <a:ext cx="4572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solidFill>
                          <a:srgbClr val="C00000"/>
                        </a:solidFill>
                        <a:latin typeface="Book Antiqua" pitchFamily="18" charset="0"/>
                        <a:cs typeface="Leelawadee" pitchFamily="34" charset="-34"/>
                      </a:rPr>
                      <a:t>1</a:t>
                    </a:r>
                    <a:endParaRPr lang="en-US" sz="2000" b="1" dirty="0">
                      <a:solidFill>
                        <a:srgbClr val="C00000"/>
                      </a:solidFill>
                      <a:latin typeface="Book Antiqua" pitchFamily="18" charset="0"/>
                      <a:cs typeface="Leelawadee" pitchFamily="34" charset="-34"/>
                    </a:endParaRP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181600" y="2402819"/>
                    <a:ext cx="38579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rgbClr val="C00000"/>
                        </a:solidFill>
                        <a:latin typeface="Book Antiqua" pitchFamily="18" charset="0"/>
                        <a:cs typeface="Leelawadee" pitchFamily="34" charset="-34"/>
                      </a:rPr>
                      <a:t>=</a:t>
                    </a: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662150" y="2244069"/>
                    <a:ext cx="33086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rgbClr val="C00000"/>
                        </a:solidFill>
                        <a:latin typeface="Book Antiqua" pitchFamily="18" charset="0"/>
                        <a:cs typeface="Leelawadee" pitchFamily="34" charset="-34"/>
                      </a:rPr>
                      <a:t>1</a:t>
                    </a:r>
                    <a:endParaRPr lang="en-US" sz="2000" b="1" dirty="0">
                      <a:solidFill>
                        <a:srgbClr val="C00000"/>
                      </a:solidFill>
                      <a:latin typeface="Book Antiqua" pitchFamily="18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585372" y="2564387"/>
                    <a:ext cx="4844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 algn="ctr"/>
                    <a:r>
                      <a:rPr lang="en-US" sz="2000" b="1" dirty="0" smtClean="0">
                        <a:solidFill>
                          <a:srgbClr val="C00000"/>
                        </a:solidFill>
                        <a:latin typeface="Book Antiqua" pitchFamily="18" charset="0"/>
                        <a:cs typeface="Leelawadee" pitchFamily="34" charset="-34"/>
                      </a:rPr>
                      <a:t>R</a:t>
                    </a:r>
                    <a:r>
                      <a:rPr lang="en-US" sz="2000" b="1" baseline="-25000" dirty="0" smtClean="0">
                        <a:solidFill>
                          <a:srgbClr val="C00000"/>
                        </a:solidFill>
                        <a:latin typeface="Book Antiqua" pitchFamily="18" charset="0"/>
                        <a:cs typeface="Leelawadee" pitchFamily="34" charset="-34"/>
                      </a:rPr>
                      <a:t>1</a:t>
                    </a:r>
                    <a:endParaRPr lang="en-US" sz="2000" b="1" baseline="-25000" dirty="0">
                      <a:solidFill>
                        <a:srgbClr val="C00000"/>
                      </a:solidFill>
                      <a:latin typeface="Book Antiqua" pitchFamily="18" charset="0"/>
                      <a:cs typeface="Leelawadee" pitchFamily="34" charset="-34"/>
                    </a:endParaRP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743199" y="2574329"/>
                    <a:ext cx="49236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solidFill>
                          <a:srgbClr val="C00000"/>
                        </a:solidFill>
                        <a:latin typeface="Book Antiqua" pitchFamily="18" charset="0"/>
                        <a:cs typeface="Leelawadee" pitchFamily="34" charset="-34"/>
                      </a:rPr>
                      <a:t>R</a:t>
                    </a:r>
                    <a:r>
                      <a:rPr lang="en-US" sz="2000" b="1" baseline="-25000" dirty="0" smtClean="0">
                        <a:solidFill>
                          <a:srgbClr val="C00000"/>
                        </a:solidFill>
                        <a:latin typeface="Book Antiqua" pitchFamily="18" charset="0"/>
                        <a:cs typeface="Leelawadee" pitchFamily="34" charset="-34"/>
                      </a:rPr>
                      <a:t>P</a:t>
                    </a:r>
                    <a:endParaRPr lang="en-US" sz="2000" b="1" baseline="-25000" dirty="0">
                      <a:solidFill>
                        <a:srgbClr val="C00000"/>
                      </a:solidFill>
                      <a:latin typeface="Book Antiqua" pitchFamily="18" charset="0"/>
                      <a:cs typeface="Leelawadee" pitchFamily="34" charset="-34"/>
                    </a:endParaRPr>
                  </a:p>
                </p:txBody>
              </p: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659032" y="2826549"/>
                  <a:ext cx="343501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/>
              <p:cNvCxnSpPr/>
              <p:nvPr/>
            </p:nvCxnSpPr>
            <p:spPr>
              <a:xfrm>
                <a:off x="2763982" y="2832869"/>
                <a:ext cx="415636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970877" y="26289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+</a:t>
              </a:r>
              <a:endParaRPr lang="en-US" sz="2000" b="1" dirty="0">
                <a:solidFill>
                  <a:srgbClr val="C00000"/>
                </a:solidFill>
                <a:latin typeface="Book Antiqua" pitchFamily="18" charset="0"/>
                <a:cs typeface="Leelawadee" pitchFamily="34" charset="-34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96363" y="2470150"/>
              <a:ext cx="330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1</a:t>
              </a:r>
              <a:endParaRPr lang="en-US" sz="2000" b="1" dirty="0">
                <a:solidFill>
                  <a:srgbClr val="C00000"/>
                </a:solidFill>
                <a:latin typeface="Book Antiqua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19585" y="2790468"/>
              <a:ext cx="484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R</a:t>
              </a:r>
              <a:r>
                <a:rPr lang="en-US" sz="2000" b="1" baseline="-25000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2</a:t>
              </a:r>
              <a:endParaRPr lang="en-US" sz="2000" b="1" baseline="-25000" dirty="0">
                <a:solidFill>
                  <a:srgbClr val="C00000"/>
                </a:solidFill>
                <a:latin typeface="Book Antiqua" pitchFamily="18" charset="0"/>
                <a:cs typeface="Leelawadee" pitchFamily="34" charset="-34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384309" y="2826609"/>
              <a:ext cx="34350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700234" y="262810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+</a:t>
              </a:r>
              <a:endParaRPr lang="en-US" sz="2000" b="1" dirty="0">
                <a:solidFill>
                  <a:srgbClr val="C00000"/>
                </a:solidFill>
                <a:latin typeface="Book Antiqua" pitchFamily="18" charset="0"/>
                <a:cs typeface="Leelawadee" pitchFamily="34" charset="-34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47810" y="2469359"/>
              <a:ext cx="330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1</a:t>
              </a:r>
              <a:endParaRPr lang="en-US" sz="2000" b="1" dirty="0">
                <a:solidFill>
                  <a:srgbClr val="C00000"/>
                </a:solidFill>
                <a:latin typeface="Book Antiqua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71032" y="2789677"/>
              <a:ext cx="484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R</a:t>
              </a:r>
              <a:r>
                <a:rPr lang="en-US" sz="2000" b="1" baseline="-25000" dirty="0" smtClean="0">
                  <a:solidFill>
                    <a:srgbClr val="C00000"/>
                  </a:solidFill>
                  <a:latin typeface="Book Antiqua" pitchFamily="18" charset="0"/>
                  <a:cs typeface="Leelawadee" pitchFamily="34" charset="-34"/>
                </a:rPr>
                <a:t>3</a:t>
              </a:r>
              <a:endParaRPr lang="en-US" sz="2000" b="1" baseline="-25000" dirty="0">
                <a:solidFill>
                  <a:srgbClr val="C00000"/>
                </a:solidFill>
                <a:latin typeface="Book Antiqua" pitchFamily="18" charset="0"/>
                <a:cs typeface="Leelawadee" pitchFamily="34" charset="-34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5135756" y="2825818"/>
              <a:ext cx="34350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29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10000" fill="hold" grpId="1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25 -2.96296E-6 L 0 -2.96296E-6 " pathEditMode="relative" rAng="0" ptsTypes="AA" p14:bounceEnd="60000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2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6" presetClass="emph" presetSubtype="0" repeatCount="indefinite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64" presetClass="path" presetSubtype="0" accel="50000" decel="5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2.96296E-6 L 4.72222E-6 -0.42777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3" grpId="2"/>
          <p:bldP spid="3" grpId="3"/>
          <p:bldP spid="4" grpId="0" animBg="1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1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25 -2.96296E-6 L 0 -2.96296E-6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2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6" presetClass="emph" presetSubtype="0" repeatCount="indefinite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64" presetClass="path" presetSubtype="0" accel="50000" decel="5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2.96296E-6 L 4.72222E-6 -0.42777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3" grpId="2"/>
          <p:bldP spid="3" grpId="3"/>
          <p:bldP spid="4" grpId="0" animBg="1"/>
          <p:bldP spid="6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5061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3" y="198964"/>
            <a:ext cx="6853147" cy="905137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sz="2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83422" y="242031"/>
            <a:ext cx="6371998" cy="81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A battery of 9V is connected in series with resistance of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0.2</a:t>
            </a:r>
            <a:r>
              <a:rPr lang="en-US" sz="2000" dirty="0" smtClean="0">
                <a:solidFill>
                  <a:srgbClr val="00FFFF"/>
                </a:solidFill>
                <a:latin typeface="Symbol" pitchFamily="18" charset="2"/>
              </a:rPr>
              <a:t>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, 0.3</a:t>
            </a:r>
            <a:r>
              <a:rPr lang="en-US" sz="2000" dirty="0" smtClean="0">
                <a:solidFill>
                  <a:srgbClr val="00FFFF"/>
                </a:solidFill>
                <a:latin typeface="Symbol" pitchFamily="18" charset="2"/>
              </a:rPr>
              <a:t>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, 0.4</a:t>
            </a:r>
            <a:r>
              <a:rPr lang="en-US" sz="2000" dirty="0" smtClean="0">
                <a:solidFill>
                  <a:srgbClr val="00FFFF"/>
                </a:solidFill>
                <a:latin typeface="Symbol" pitchFamily="18" charset="2"/>
              </a:rPr>
              <a:t>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, 0.5</a:t>
            </a:r>
            <a:r>
              <a:rPr lang="en-US" sz="2000" dirty="0" smtClean="0">
                <a:solidFill>
                  <a:srgbClr val="00FFFF"/>
                </a:solidFill>
                <a:latin typeface="Symbol" pitchFamily="18" charset="2"/>
              </a:rPr>
              <a:t>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 and 12</a:t>
            </a:r>
            <a:r>
              <a:rPr lang="en-US" sz="2000" dirty="0" smtClean="0">
                <a:solidFill>
                  <a:srgbClr val="00FFFF"/>
                </a:solidFill>
                <a:latin typeface="Symbol" pitchFamily="18" charset="2"/>
              </a:rPr>
              <a:t>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respectively. How much current would flow through the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12</a:t>
            </a:r>
            <a:r>
              <a:rPr lang="en-US" sz="2000" dirty="0" smtClean="0">
                <a:solidFill>
                  <a:srgbClr val="00FFFF"/>
                </a:solidFill>
                <a:latin typeface="Symbol" pitchFamily="18" charset="2"/>
              </a:rPr>
              <a:t>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resistor ?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55695" y="1171575"/>
            <a:ext cx="1127625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Given :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341371" y="1171575"/>
            <a:ext cx="2327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Total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resistance,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 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561407" y="1171575"/>
            <a:ext cx="411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0.2 + 0.3 + 0.4 + 0.5 +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12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13.4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9471" y="2169807"/>
            <a:ext cx="1322646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Formula :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81503" y="2685214"/>
            <a:ext cx="1362723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</a:rPr>
              <a:t>Solution </a:t>
            </a:r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: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33565" y="2160874"/>
            <a:ext cx="6671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65783" y="2160874"/>
            <a:ext cx="470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32951" y="2667318"/>
            <a:ext cx="567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65783" y="2519598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60578" y="3833288"/>
            <a:ext cx="3401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65783" y="3833288"/>
            <a:ext cx="9060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0.67 A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44204" y="3282115"/>
            <a:ext cx="4686516" cy="40011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b">
            <a:spAutoFit/>
          </a:bodyPr>
          <a:lstStyle>
            <a:defPPr>
              <a:defRPr lang="en-US"/>
            </a:defPPr>
            <a:lvl2pPr marL="0" lvl="1" algn="ctr">
              <a:defRPr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2pPr>
          </a:lstStyle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Current through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12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resistor =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0.67A.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36701" y="1760232"/>
            <a:ext cx="1211099" cy="302763"/>
          </a:xfrm>
          <a:prstGeom prst="roundRect">
            <a:avLst/>
          </a:prstGeom>
          <a:noFill/>
          <a:ln w="400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Book Antiqua" pitchFamily="18" charset="0"/>
              </a:rPr>
              <a:t>To find :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433565" y="1751301"/>
            <a:ext cx="143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Current (I)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758509" y="1751301"/>
            <a:ext cx="5180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?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8716" y="148326"/>
            <a:ext cx="648421" cy="349349"/>
            <a:chOff x="310020" y="-150800"/>
            <a:chExt cx="608122" cy="1549102"/>
          </a:xfrm>
        </p:grpSpPr>
        <p:sp>
          <p:nvSpPr>
            <p:cNvPr id="71" name="TextBox 70"/>
            <p:cNvSpPr txBox="1"/>
            <p:nvPr/>
          </p:nvSpPr>
          <p:spPr>
            <a:xfrm>
              <a:off x="310020" y="-150800"/>
              <a:ext cx="608122" cy="1517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2000" b="1" dirty="0" smtClean="0">
                  <a:solidFill>
                    <a:srgbClr val="FFFF00"/>
                  </a:solidFill>
                  <a:latin typeface="Book Antiqua" pitchFamily="18" charset="0"/>
                </a:rPr>
                <a:t>Q.1.</a:t>
              </a:r>
              <a:endParaRPr lang="en-US" sz="20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92867" y="1359192"/>
              <a:ext cx="435307" cy="39110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418654" y="1448932"/>
            <a:ext cx="694126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95428" y="2035778"/>
            <a:ext cx="839893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79391" y="2440588"/>
            <a:ext cx="966947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9866" y="2945413"/>
            <a:ext cx="966947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65783" y="2826045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084448" y="2851984"/>
            <a:ext cx="2932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282575" y="1507477"/>
            <a:ext cx="386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 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561407" y="1498146"/>
            <a:ext cx="793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9V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60577" y="3282115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17267" y="3135417"/>
            <a:ext cx="3209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65783" y="3441864"/>
            <a:ext cx="6335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13.4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07094" y="3467803"/>
            <a:ext cx="526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72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8" fill="hold">
                          <p:stCondLst>
                            <p:cond delay="indefinite"/>
                          </p:stCondLst>
                          <p:childTnLst>
                            <p:par>
                              <p:cTn id="1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2" presetClass="entr" presetSubtype="8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1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2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1" grpId="0"/>
          <p:bldP spid="42" grpId="0"/>
          <p:bldP spid="43" grpId="0"/>
          <p:bldP spid="48" grpId="0"/>
          <p:bldP spid="49" grpId="0"/>
          <p:bldP spid="50" grpId="0"/>
          <p:bldP spid="51" grpId="0"/>
          <p:bldP spid="52" grpId="0"/>
          <p:bldP spid="53" grpId="0"/>
          <p:bldP spid="58" grpId="0"/>
          <p:bldP spid="59" grpId="0"/>
          <p:bldP spid="62" grpId="0" animBg="1"/>
          <p:bldP spid="66" grpId="0"/>
          <p:bldP spid="67" grpId="0"/>
          <p:bldP spid="68" grpId="0"/>
          <p:bldP spid="74" grpId="0" animBg="1"/>
          <p:bldP spid="75" grpId="0" animBg="1"/>
          <p:bldP spid="76" grpId="0" animBg="1"/>
          <p:bldP spid="77" grpId="0" animBg="1"/>
          <p:bldP spid="36" grpId="0"/>
          <p:bldP spid="39" grpId="0"/>
          <p:bldP spid="40" grpId="0"/>
          <p:bldP spid="61" grpId="0"/>
          <p:bldP spid="63" grpId="0"/>
          <p:bldP spid="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8" fill="hold">
                          <p:stCondLst>
                            <p:cond delay="indefinite"/>
                          </p:stCondLst>
                          <p:childTnLst>
                            <p:par>
                              <p:cTn id="1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1" grpId="0"/>
          <p:bldP spid="42" grpId="0"/>
          <p:bldP spid="43" grpId="0"/>
          <p:bldP spid="48" grpId="0"/>
          <p:bldP spid="49" grpId="0"/>
          <p:bldP spid="50" grpId="0"/>
          <p:bldP spid="51" grpId="0"/>
          <p:bldP spid="52" grpId="0"/>
          <p:bldP spid="53" grpId="0"/>
          <p:bldP spid="58" grpId="0"/>
          <p:bldP spid="59" grpId="0"/>
          <p:bldP spid="62" grpId="0" animBg="1"/>
          <p:bldP spid="66" grpId="0"/>
          <p:bldP spid="67" grpId="0"/>
          <p:bldP spid="68" grpId="0"/>
          <p:bldP spid="74" grpId="0" animBg="1"/>
          <p:bldP spid="75" grpId="0" animBg="1"/>
          <p:bldP spid="76" grpId="0" animBg="1"/>
          <p:bldP spid="77" grpId="0" animBg="1"/>
          <p:bldP spid="36" grpId="0"/>
          <p:bldP spid="39" grpId="0"/>
          <p:bldP spid="40" grpId="0"/>
          <p:bldP spid="61" grpId="0"/>
          <p:bldP spid="63" grpId="0"/>
          <p:bldP spid="6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4" y="194911"/>
            <a:ext cx="6853147" cy="1265467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dirty="0">
              <a:solidFill>
                <a:prstClr val="black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00050" y="254644"/>
            <a:ext cx="6353300" cy="1107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Judge the equivalent resistance when the following are connected in parallel :</a:t>
            </a:r>
          </a:p>
          <a:p>
            <a:pPr algn="just"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FFC000"/>
                </a:solidFill>
                <a:latin typeface="Book Antiqua" pitchFamily="18" charset="0"/>
              </a:rPr>
              <a:t>(a) </a:t>
            </a:r>
            <a:r>
              <a:rPr lang="en-US" sz="2000" dirty="0" smtClean="0">
                <a:solidFill>
                  <a:srgbClr val="FFC000"/>
                </a:solidFill>
                <a:latin typeface="Book Antiqua" pitchFamily="18" charset="0"/>
              </a:rPr>
              <a:t>1</a:t>
            </a:r>
            <a:r>
              <a:rPr lang="en-US" sz="2000" dirty="0" smtClean="0">
                <a:solidFill>
                  <a:srgbClr val="FFC000"/>
                </a:solidFill>
                <a:latin typeface="Symbol" pitchFamily="18" charset="2"/>
              </a:rPr>
              <a:t></a:t>
            </a:r>
            <a:r>
              <a:rPr lang="en-US" sz="2000" dirty="0" smtClean="0">
                <a:solidFill>
                  <a:srgbClr val="FFC000"/>
                </a:solidFill>
                <a:latin typeface="Book Antiqua" pitchFamily="18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Book Antiqua" pitchFamily="18" charset="0"/>
              </a:rPr>
              <a:t>and 10</a:t>
            </a:r>
            <a:r>
              <a:rPr lang="en-US" sz="2000" baseline="30000" dirty="0">
                <a:solidFill>
                  <a:srgbClr val="FFC000"/>
                </a:solidFill>
                <a:latin typeface="Book Antiqua" pitchFamily="18" charset="0"/>
              </a:rPr>
              <a:t>6</a:t>
            </a:r>
            <a:r>
              <a:rPr lang="en-US" sz="2000" dirty="0" smtClean="0">
                <a:solidFill>
                  <a:srgbClr val="FFC000"/>
                </a:solidFill>
                <a:latin typeface="Symbol" pitchFamily="18" charset="2"/>
              </a:rPr>
              <a:t></a:t>
            </a:r>
            <a:r>
              <a:rPr lang="en-US" sz="2000" dirty="0" smtClean="0">
                <a:solidFill>
                  <a:srgbClr val="FFC000"/>
                </a:solidFill>
                <a:latin typeface="Book Antiqua" pitchFamily="18" charset="0"/>
              </a:rPr>
              <a:t> </a:t>
            </a:r>
          </a:p>
          <a:p>
            <a:pPr algn="just">
              <a:tabLst>
                <a:tab pos="282575" algn="l"/>
                <a:tab pos="631825" algn="l"/>
              </a:tabLst>
            </a:pPr>
            <a:r>
              <a:rPr lang="en-US" sz="2000" dirty="0" smtClean="0">
                <a:solidFill>
                  <a:srgbClr val="FFC000"/>
                </a:solidFill>
                <a:latin typeface="Book Antiqua" pitchFamily="18" charset="0"/>
              </a:rPr>
              <a:t>(b) 1</a:t>
            </a:r>
            <a:r>
              <a:rPr lang="en-US" sz="2000" dirty="0" smtClean="0">
                <a:solidFill>
                  <a:srgbClr val="FFC000"/>
                </a:solidFill>
                <a:latin typeface="Symbol" pitchFamily="18" charset="2"/>
              </a:rPr>
              <a:t></a:t>
            </a:r>
            <a:r>
              <a:rPr lang="en-US" sz="2000" dirty="0" smtClean="0">
                <a:solidFill>
                  <a:srgbClr val="FFC000"/>
                </a:solidFill>
                <a:latin typeface="Book Antiqua" pitchFamily="18" charset="0"/>
              </a:rPr>
              <a:t> and 10</a:t>
            </a:r>
            <a:r>
              <a:rPr lang="en-US" sz="2000" baseline="30000" dirty="0" smtClean="0">
                <a:solidFill>
                  <a:srgbClr val="FFC000"/>
                </a:solidFill>
                <a:latin typeface="Book Antiqua" pitchFamily="18" charset="0"/>
              </a:rPr>
              <a:t>3</a:t>
            </a:r>
            <a:r>
              <a:rPr lang="en-US" sz="2000" dirty="0" smtClean="0">
                <a:solidFill>
                  <a:srgbClr val="FFC000"/>
                </a:solidFill>
                <a:latin typeface="Symbol" pitchFamily="18" charset="2"/>
              </a:rPr>
              <a:t></a:t>
            </a:r>
            <a:r>
              <a:rPr lang="en-US" sz="2000" dirty="0" smtClean="0">
                <a:solidFill>
                  <a:srgbClr val="FFC000"/>
                </a:solidFill>
                <a:latin typeface="Book Antiqua" pitchFamily="18" charset="0"/>
              </a:rPr>
              <a:t> and 10</a:t>
            </a:r>
            <a:r>
              <a:rPr lang="en-US" sz="2000" baseline="30000" dirty="0" smtClean="0">
                <a:solidFill>
                  <a:srgbClr val="FFC000"/>
                </a:solidFill>
                <a:latin typeface="Book Antiqua" pitchFamily="18" charset="0"/>
              </a:rPr>
              <a:t>6</a:t>
            </a:r>
            <a:r>
              <a:rPr lang="en-US" sz="2000" dirty="0" smtClean="0">
                <a:solidFill>
                  <a:srgbClr val="FFC000"/>
                </a:solidFill>
                <a:latin typeface="Symbol" pitchFamily="18" charset="2"/>
              </a:rPr>
              <a:t></a:t>
            </a:r>
            <a:endParaRPr lang="en-US" sz="2000" dirty="0">
              <a:solidFill>
                <a:srgbClr val="FFC000"/>
              </a:solidFill>
              <a:latin typeface="Symbol" pitchFamily="18" charset="2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200252" y="1437292"/>
            <a:ext cx="46714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and 10</a:t>
            </a:r>
            <a:r>
              <a:rPr lang="en-US" sz="20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6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are 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connected in parallel.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141128" y="1475392"/>
            <a:ext cx="1045160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</a:rPr>
              <a:t>Ans. </a:t>
            </a:r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: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99721" y="1741641"/>
            <a:ext cx="573658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850702" y="1437292"/>
            <a:ext cx="4796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(a)</a:t>
            </a:r>
            <a:endParaRPr 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01684" y="1906802"/>
            <a:ext cx="3951716" cy="70788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b">
            <a:spAutoFit/>
          </a:bodyPr>
          <a:lstStyle>
            <a:defPPr>
              <a:defRPr lang="en-US"/>
            </a:defPPr>
            <a:lvl2pPr marL="0" lvl="1" algn="ctr">
              <a:defRPr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2pPr>
          </a:lstStyle>
          <a:p>
            <a:pPr algn="ctr"/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 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Equivalent Resistance 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sym typeface="Symbol"/>
              </a:rPr>
              <a:t>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1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(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but less than 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39023" y="3193016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(b)</a:t>
            </a:r>
            <a:endParaRPr 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114800" y="4511815"/>
            <a:ext cx="4267200" cy="40011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b">
            <a:spAutoFit/>
          </a:bodyPr>
          <a:lstStyle>
            <a:defPPr>
              <a:defRPr lang="en-US"/>
            </a:defPPr>
            <a:lvl2pPr marL="0" lvl="1" algn="ctr">
              <a:defRPr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2pPr>
          </a:lstStyle>
          <a:p>
            <a:pPr algn="ctr"/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 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Equivalent Resistance = 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0.999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rot="10800000">
            <a:off x="3962401" y="3562350"/>
            <a:ext cx="0" cy="14123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857352" y="1895074"/>
            <a:ext cx="328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224805" y="1819091"/>
            <a:ext cx="3209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218840" y="2060690"/>
            <a:ext cx="318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endParaRPr lang="en-US" sz="20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228564" y="2123891"/>
            <a:ext cx="298976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493726" y="1937379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1780430" y="1819091"/>
            <a:ext cx="3209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1774465" y="2060690"/>
            <a:ext cx="318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endParaRPr lang="en-US" sz="20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784189" y="2123891"/>
            <a:ext cx="298976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052526" y="1937379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410015" y="1819091"/>
            <a:ext cx="3209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301515" y="2098014"/>
            <a:ext cx="5234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10</a:t>
            </a:r>
            <a:r>
              <a:rPr lang="en-US" sz="20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6</a:t>
            </a:r>
            <a:endParaRPr lang="en-US" sz="20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387975" y="2123891"/>
            <a:ext cx="350574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757376" y="1937379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019065" y="1793328"/>
            <a:ext cx="9371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10</a:t>
            </a:r>
            <a:r>
              <a:rPr lang="en-US" sz="20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6 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+ 1 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108205" y="2123891"/>
            <a:ext cx="758828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225872" y="2098014"/>
            <a:ext cx="5234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10</a:t>
            </a:r>
            <a:r>
              <a:rPr lang="en-US" sz="20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6</a:t>
            </a:r>
            <a:endParaRPr lang="en-US" sz="20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857352" y="2512642"/>
            <a:ext cx="328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224365" y="2512642"/>
            <a:ext cx="6488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  =</a:t>
            </a:r>
            <a:endParaRPr lang="en-US" sz="20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620903" y="2531252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sym typeface="Symbol"/>
              </a:rPr>
              <a:t>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1934383" y="2388821"/>
            <a:ext cx="5818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10</a:t>
            </a:r>
            <a:r>
              <a:rPr lang="en-US" sz="20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6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1845904" y="2719384"/>
            <a:ext cx="758828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1715245" y="2674845"/>
            <a:ext cx="10201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10</a:t>
            </a:r>
            <a:r>
              <a:rPr lang="en-US" sz="20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6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+ 1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2934571" y="2388821"/>
            <a:ext cx="6914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10</a:t>
            </a:r>
            <a:r>
              <a:rPr lang="en-US" sz="20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6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2937603" y="2719384"/>
            <a:ext cx="51829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928651" y="2674845"/>
            <a:ext cx="5234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10</a:t>
            </a:r>
            <a:r>
              <a:rPr lang="en-US" sz="20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6</a:t>
            </a:r>
            <a:endParaRPr lang="en-US" sz="20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2926080" y="2933640"/>
            <a:ext cx="5180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739073" y="3181350"/>
            <a:ext cx="40863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10</a:t>
            </a:r>
            <a:r>
              <a:rPr lang="en-US" sz="20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3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and 10</a:t>
            </a:r>
            <a:r>
              <a:rPr lang="en-US" sz="20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6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are in 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parallel.</a:t>
            </a: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857352" y="3595196"/>
            <a:ext cx="328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1253380" y="3519213"/>
            <a:ext cx="3209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1247415" y="3760812"/>
            <a:ext cx="318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endParaRPr lang="en-US" sz="20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1257139" y="3824013"/>
            <a:ext cx="298976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1493726" y="3637501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1780430" y="3519213"/>
            <a:ext cx="3209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1774465" y="3760812"/>
            <a:ext cx="318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endParaRPr lang="en-US" sz="20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>
            <a:off x="1784189" y="3824013"/>
            <a:ext cx="298976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2052526" y="3637501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2410015" y="3519213"/>
            <a:ext cx="3209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2301515" y="3798136"/>
            <a:ext cx="5234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10</a:t>
            </a:r>
            <a:r>
              <a:rPr lang="en-US" sz="20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3</a:t>
            </a:r>
            <a:endParaRPr lang="en-US" sz="20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2387975" y="3824013"/>
            <a:ext cx="350574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2757376" y="3637501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5710283" y="3486150"/>
            <a:ext cx="11477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1000000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5713717" y="3816713"/>
            <a:ext cx="111100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5712784" y="3773510"/>
            <a:ext cx="10942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1001001</a:t>
            </a:r>
            <a:endParaRPr lang="en-US" sz="20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3141535" y="3519213"/>
            <a:ext cx="3209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3033035" y="3798136"/>
            <a:ext cx="5234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10</a:t>
            </a:r>
            <a:r>
              <a:rPr lang="en-US" sz="20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6</a:t>
            </a:r>
            <a:endParaRPr lang="en-US" sz="20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3119495" y="3824013"/>
            <a:ext cx="350574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857352" y="4273819"/>
            <a:ext cx="328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4585263" y="3629831"/>
            <a:ext cx="328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4975325" y="3629831"/>
            <a:ext cx="73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  =</a:t>
            </a:r>
            <a:endParaRPr lang="en-US" sz="20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4585263" y="4096358"/>
            <a:ext cx="328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4975325" y="4096358"/>
            <a:ext cx="7374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  =</a:t>
            </a:r>
            <a:endParaRPr lang="en-US" sz="20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5727965" y="4105689"/>
            <a:ext cx="10137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0.999 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endParaRPr lang="en-US" sz="20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165" name="Rectangle 164"/>
          <p:cNvSpPr>
            <a:spLocks noChangeArrowheads="1"/>
          </p:cNvSpPr>
          <p:nvPr/>
        </p:nvSpPr>
        <p:spPr bwMode="auto">
          <a:xfrm>
            <a:off x="1736320" y="4136988"/>
            <a:ext cx="163267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10</a:t>
            </a:r>
            <a:r>
              <a:rPr lang="en-US" sz="20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6 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+ 10</a:t>
            </a:r>
            <a:r>
              <a:rPr lang="en-US" sz="20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3 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+ 1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1846705" y="4467551"/>
            <a:ext cx="1411905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2279106" y="4424348"/>
            <a:ext cx="5471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10</a:t>
            </a:r>
            <a:r>
              <a:rPr lang="en-US" sz="20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6</a:t>
            </a:r>
            <a:endParaRPr lang="en-US" sz="20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302034" y="174376"/>
            <a:ext cx="698540" cy="400110"/>
            <a:chOff x="287708" y="151427"/>
            <a:chExt cx="1022735" cy="400110"/>
          </a:xfrm>
        </p:grpSpPr>
        <p:sp>
          <p:nvSpPr>
            <p:cNvPr id="169" name="TextBox 168"/>
            <p:cNvSpPr txBox="1"/>
            <p:nvPr/>
          </p:nvSpPr>
          <p:spPr>
            <a:xfrm>
              <a:off x="287708" y="151427"/>
              <a:ext cx="1022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2000" b="1" dirty="0" smtClean="0">
                  <a:solidFill>
                    <a:srgbClr val="FFFF00"/>
                  </a:solidFill>
                  <a:latin typeface="Book Antiqua" pitchFamily="18" charset="0"/>
                </a:rPr>
                <a:t>Q2.</a:t>
              </a:r>
              <a:endParaRPr lang="en-US" sz="20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73891" y="502929"/>
              <a:ext cx="694127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2646070" y="2933640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sym typeface="Symbol"/>
              </a:rPr>
              <a:t>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243095" y="4139841"/>
            <a:ext cx="3209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237130" y="4381440"/>
            <a:ext cx="318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endParaRPr lang="en-US" sz="20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1246854" y="4444641"/>
            <a:ext cx="298976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488642" y="4248150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2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2" presetClass="entr" presetSubtype="8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7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8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9" fill="hold">
                          <p:stCondLst>
                            <p:cond delay="indefinite"/>
                          </p:stCondLst>
                          <p:childTnLst>
                            <p:par>
                              <p:cTn id="1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7" fill="hold">
                          <p:stCondLst>
                            <p:cond delay="indefinite"/>
                          </p:stCondLst>
                          <p:childTnLst>
                            <p:par>
                              <p:cTn id="1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6" fill="hold">
                          <p:stCondLst>
                            <p:cond delay="indefinite"/>
                          </p:stCondLst>
                          <p:childTnLst>
                            <p:par>
                              <p:cTn id="1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3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8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7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1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2" fill="hold">
                          <p:stCondLst>
                            <p:cond delay="indefinite"/>
                          </p:stCondLst>
                          <p:childTnLst>
                            <p:par>
                              <p:cTn id="2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6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1" fill="hold">
                          <p:stCondLst>
                            <p:cond delay="indefinite"/>
                          </p:stCondLst>
                          <p:childTnLst>
                            <p:par>
                              <p:cTn id="2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0" fill="hold">
                          <p:stCondLst>
                            <p:cond delay="indefinite"/>
                          </p:stCondLst>
                          <p:childTnLst>
                            <p:par>
                              <p:cTn id="2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4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8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9" fill="hold">
                          <p:stCondLst>
                            <p:cond delay="indefinite"/>
                          </p:stCondLst>
                          <p:childTnLst>
                            <p:par>
                              <p:cTn id="2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5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9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2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6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7" fill="hold">
                          <p:stCondLst>
                            <p:cond delay="indefinite"/>
                          </p:stCondLst>
                          <p:childTnLst>
                            <p:par>
                              <p:cTn id="2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9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1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2" fill="hold">
                          <p:stCondLst>
                            <p:cond delay="indefinite"/>
                          </p:stCondLst>
                          <p:childTnLst>
                            <p:par>
                              <p:cTn id="2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0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4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5" fill="hold">
                          <p:stCondLst>
                            <p:cond delay="indefinite"/>
                          </p:stCondLst>
                          <p:childTnLst>
                            <p:par>
                              <p:cTn id="2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9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4" fill="hold">
                          <p:stCondLst>
                            <p:cond delay="indefinite"/>
                          </p:stCondLst>
                          <p:childTnLst>
                            <p:par>
                              <p:cTn id="2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8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6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7" fill="hold">
                          <p:stCondLst>
                            <p:cond delay="indefinite"/>
                          </p:stCondLst>
                          <p:childTnLst>
                            <p:par>
                              <p:cTn id="3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9" presetID="2" presetClass="entr" presetSubtype="8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11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12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3" grpId="0"/>
          <p:bldP spid="81" grpId="0"/>
          <p:bldP spid="82" grpId="0" animBg="1"/>
          <p:bldP spid="90" grpId="0"/>
          <p:bldP spid="92" grpId="0" animBg="1"/>
          <p:bldP spid="94" grpId="0"/>
          <p:bldP spid="113" grpId="0" animBg="1"/>
          <p:bldP spid="44" grpId="0"/>
          <p:bldP spid="45" grpId="0"/>
          <p:bldP spid="46" grpId="0"/>
          <p:bldP spid="48" grpId="0"/>
          <p:bldP spid="49" grpId="0"/>
          <p:bldP spid="50" grpId="0"/>
          <p:bldP spid="52" grpId="0"/>
          <p:bldP spid="53" grpId="0"/>
          <p:bldP spid="54" grpId="0"/>
          <p:bldP spid="56" grpId="0"/>
          <p:bldP spid="58" grpId="0"/>
          <p:bldP spid="61" grpId="0"/>
          <p:bldP spid="62" grpId="0"/>
          <p:bldP spid="64" grpId="0"/>
          <p:bldP spid="77" grpId="0"/>
          <p:bldP spid="78" grpId="0"/>
          <p:bldP spid="80" grpId="0"/>
          <p:bldP spid="86" grpId="0"/>
          <p:bldP spid="88" grpId="0"/>
          <p:bldP spid="99" grpId="0"/>
          <p:bldP spid="105" grpId="0"/>
          <p:bldP spid="135" grpId="0"/>
          <p:bldP spid="136" grpId="0"/>
          <p:bldP spid="137" grpId="0"/>
          <p:bldP spid="139" grpId="0"/>
          <p:bldP spid="140" grpId="0"/>
          <p:bldP spid="141" grpId="0"/>
          <p:bldP spid="143" grpId="0"/>
          <p:bldP spid="144" grpId="0"/>
          <p:bldP spid="145" grpId="0"/>
          <p:bldP spid="147" grpId="0"/>
          <p:bldP spid="148" grpId="0"/>
          <p:bldP spid="150" grpId="0"/>
          <p:bldP spid="151" grpId="0"/>
          <p:bldP spid="152" grpId="0"/>
          <p:bldP spid="157" grpId="0"/>
          <p:bldP spid="160" grpId="0"/>
          <p:bldP spid="161" grpId="0"/>
          <p:bldP spid="162" grpId="0"/>
          <p:bldP spid="163" grpId="0"/>
          <p:bldP spid="164" grpId="0"/>
          <p:bldP spid="165" grpId="0"/>
          <p:bldP spid="167" grpId="0"/>
          <p:bldP spid="74" grpId="0"/>
          <p:bldP spid="75" grpId="0"/>
          <p:bldP spid="76" grpId="0"/>
          <p:bldP spid="8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9" fill="hold">
                          <p:stCondLst>
                            <p:cond delay="indefinite"/>
                          </p:stCondLst>
                          <p:childTnLst>
                            <p:par>
                              <p:cTn id="1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7" fill="hold">
                          <p:stCondLst>
                            <p:cond delay="indefinite"/>
                          </p:stCondLst>
                          <p:childTnLst>
                            <p:par>
                              <p:cTn id="1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6" fill="hold">
                          <p:stCondLst>
                            <p:cond delay="indefinite"/>
                          </p:stCondLst>
                          <p:childTnLst>
                            <p:par>
                              <p:cTn id="1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3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8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7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1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2" fill="hold">
                          <p:stCondLst>
                            <p:cond delay="indefinite"/>
                          </p:stCondLst>
                          <p:childTnLst>
                            <p:par>
                              <p:cTn id="2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6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1" fill="hold">
                          <p:stCondLst>
                            <p:cond delay="indefinite"/>
                          </p:stCondLst>
                          <p:childTnLst>
                            <p:par>
                              <p:cTn id="2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0" fill="hold">
                          <p:stCondLst>
                            <p:cond delay="indefinite"/>
                          </p:stCondLst>
                          <p:childTnLst>
                            <p:par>
                              <p:cTn id="2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4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8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9" fill="hold">
                          <p:stCondLst>
                            <p:cond delay="indefinite"/>
                          </p:stCondLst>
                          <p:childTnLst>
                            <p:par>
                              <p:cTn id="2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5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9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2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6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7" fill="hold">
                          <p:stCondLst>
                            <p:cond delay="indefinite"/>
                          </p:stCondLst>
                          <p:childTnLst>
                            <p:par>
                              <p:cTn id="2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9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1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2" fill="hold">
                          <p:stCondLst>
                            <p:cond delay="indefinite"/>
                          </p:stCondLst>
                          <p:childTnLst>
                            <p:par>
                              <p:cTn id="2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0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4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5" fill="hold">
                          <p:stCondLst>
                            <p:cond delay="indefinite"/>
                          </p:stCondLst>
                          <p:childTnLst>
                            <p:par>
                              <p:cTn id="2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9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4" fill="hold">
                          <p:stCondLst>
                            <p:cond delay="indefinite"/>
                          </p:stCondLst>
                          <p:childTnLst>
                            <p:par>
                              <p:cTn id="2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8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6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7" fill="hold">
                          <p:stCondLst>
                            <p:cond delay="indefinite"/>
                          </p:stCondLst>
                          <p:childTnLst>
                            <p:par>
                              <p:cTn id="3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1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2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3" grpId="0"/>
          <p:bldP spid="81" grpId="0"/>
          <p:bldP spid="82" grpId="0" animBg="1"/>
          <p:bldP spid="90" grpId="0"/>
          <p:bldP spid="92" grpId="0" animBg="1"/>
          <p:bldP spid="94" grpId="0"/>
          <p:bldP spid="113" grpId="0" animBg="1"/>
          <p:bldP spid="44" grpId="0"/>
          <p:bldP spid="45" grpId="0"/>
          <p:bldP spid="46" grpId="0"/>
          <p:bldP spid="48" grpId="0"/>
          <p:bldP spid="49" grpId="0"/>
          <p:bldP spid="50" grpId="0"/>
          <p:bldP spid="52" grpId="0"/>
          <p:bldP spid="53" grpId="0"/>
          <p:bldP spid="54" grpId="0"/>
          <p:bldP spid="56" grpId="0"/>
          <p:bldP spid="58" grpId="0"/>
          <p:bldP spid="61" grpId="0"/>
          <p:bldP spid="62" grpId="0"/>
          <p:bldP spid="64" grpId="0"/>
          <p:bldP spid="77" grpId="0"/>
          <p:bldP spid="78" grpId="0"/>
          <p:bldP spid="80" grpId="0"/>
          <p:bldP spid="86" grpId="0"/>
          <p:bldP spid="88" grpId="0"/>
          <p:bldP spid="99" grpId="0"/>
          <p:bldP spid="105" grpId="0"/>
          <p:bldP spid="135" grpId="0"/>
          <p:bldP spid="136" grpId="0"/>
          <p:bldP spid="137" grpId="0"/>
          <p:bldP spid="139" grpId="0"/>
          <p:bldP spid="140" grpId="0"/>
          <p:bldP spid="141" grpId="0"/>
          <p:bldP spid="143" grpId="0"/>
          <p:bldP spid="144" grpId="0"/>
          <p:bldP spid="145" grpId="0"/>
          <p:bldP spid="147" grpId="0"/>
          <p:bldP spid="148" grpId="0"/>
          <p:bldP spid="150" grpId="0"/>
          <p:bldP spid="151" grpId="0"/>
          <p:bldP spid="152" grpId="0"/>
          <p:bldP spid="157" grpId="0"/>
          <p:bldP spid="160" grpId="0"/>
          <p:bldP spid="161" grpId="0"/>
          <p:bldP spid="162" grpId="0"/>
          <p:bldP spid="163" grpId="0"/>
          <p:bldP spid="164" grpId="0"/>
          <p:bldP spid="165" grpId="0"/>
          <p:bldP spid="167" grpId="0"/>
          <p:bldP spid="74" grpId="0"/>
          <p:bldP spid="75" grpId="0"/>
          <p:bldP spid="76" grpId="0"/>
          <p:bldP spid="84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3580" y="127179"/>
            <a:ext cx="7428820" cy="1270868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dirty="0">
              <a:solidFill>
                <a:prstClr val="black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84409" y="147918"/>
            <a:ext cx="7032771" cy="1250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lnSpc>
                <a:spcPts val="1900"/>
              </a:lnSpc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An electric lamp of 100</a:t>
            </a:r>
            <a:r>
              <a:rPr lang="en-US" sz="2000" dirty="0">
                <a:solidFill>
                  <a:srgbClr val="00FFFF"/>
                </a:solidFill>
                <a:latin typeface="Symbol" pitchFamily="18" charset="2"/>
              </a:rPr>
              <a:t>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, a toaster of resistance 50</a:t>
            </a:r>
            <a:r>
              <a:rPr lang="en-US" sz="2000" dirty="0">
                <a:solidFill>
                  <a:srgbClr val="00FFFF"/>
                </a:solidFill>
                <a:latin typeface="Symbol" pitchFamily="18" charset="2"/>
              </a:rPr>
              <a:t>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, and a water filter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of resistance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500</a:t>
            </a:r>
            <a:r>
              <a:rPr lang="en-US" sz="2000" dirty="0">
                <a:solidFill>
                  <a:srgbClr val="00FFFF"/>
                </a:solidFill>
                <a:latin typeface="Symbol" pitchFamily="18" charset="2"/>
              </a:rPr>
              <a:t>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 are connected in parallel to a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220V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source. What is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the resistance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of an electric iron connected to the same source that takes as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much current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as all three appliances, and what is the current through it?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9860" y="92518"/>
            <a:ext cx="608122" cy="369332"/>
            <a:chOff x="310020" y="174377"/>
            <a:chExt cx="608122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310020" y="174377"/>
              <a:ext cx="60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1800" b="1" dirty="0" smtClean="0">
                  <a:solidFill>
                    <a:srgbClr val="FFFF00"/>
                  </a:solidFill>
                  <a:latin typeface="Book Antiqua" pitchFamily="18" charset="0"/>
                </a:rPr>
                <a:t>Q.3.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55608" y="475468"/>
              <a:ext cx="474097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172756" y="1428750"/>
            <a:ext cx="931922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FF00"/>
                </a:solidFill>
                <a:latin typeface="Book Antiqua" pitchFamily="18" charset="0"/>
              </a:rPr>
              <a:t>Given :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102139" y="1449749"/>
            <a:ext cx="346986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Resistance of 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lamps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16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100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Resistance of toaster = 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16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= 50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Resistance of filter = 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16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3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500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 = 220V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4439952" y="1907811"/>
            <a:ext cx="34772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According to Ohm’s law, V = IR</a:t>
            </a:r>
            <a:endParaRPr lang="en-US" sz="1600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9491" y="2804015"/>
            <a:ext cx="1126217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FF00"/>
                </a:solidFill>
                <a:latin typeface="Book Antiqua" pitchFamily="18" charset="0"/>
              </a:rPr>
              <a:t>Formula : 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79123" y="3170073"/>
            <a:ext cx="1126217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FF00"/>
                </a:solidFill>
                <a:latin typeface="Book Antiqua" pitchFamily="18" charset="0"/>
              </a:rPr>
              <a:t>Solution </a:t>
            </a:r>
            <a:r>
              <a:rPr lang="en-US" sz="1600" dirty="0">
                <a:solidFill>
                  <a:srgbClr val="FFFF00"/>
                </a:solidFill>
                <a:latin typeface="Book Antiqua" pitchFamily="18" charset="0"/>
              </a:rPr>
              <a:t>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453948" y="2891885"/>
            <a:ext cx="4537652" cy="33855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b">
            <a:spAutoFit/>
          </a:bodyPr>
          <a:lstStyle>
            <a:defPPr>
              <a:defRPr lang="en-US"/>
            </a:defPPr>
            <a:lvl2pPr marL="0" lvl="1" algn="ctr">
              <a:defRPr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2pPr>
          </a:lstStyle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7.04 A current is drawn by all three appliances.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120658" y="2412224"/>
            <a:ext cx="1031236" cy="302763"/>
          </a:xfrm>
          <a:prstGeom prst="roundRect">
            <a:avLst/>
          </a:prstGeom>
          <a:noFill/>
          <a:ln w="400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Book Antiqua" pitchFamily="18" charset="0"/>
              </a:rPr>
              <a:t>To find :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990600" y="2431461"/>
            <a:ext cx="34612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Resistance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of iron, Current through iron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91654" y="1698487"/>
            <a:ext cx="694126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16330" y="2678805"/>
            <a:ext cx="839893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59126" y="3065831"/>
            <a:ext cx="966947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49233" y="3430272"/>
            <a:ext cx="966947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1439285" y="357558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07934" y="357558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4248" y="3422671"/>
            <a:ext cx="318425" cy="605254"/>
            <a:chOff x="1174248" y="3495380"/>
            <a:chExt cx="318425" cy="605254"/>
          </a:xfrm>
        </p:grpSpPr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1174248" y="3762080"/>
              <a:ext cx="3184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1183972" y="3825281"/>
              <a:ext cx="29897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1174248" y="3495380"/>
              <a:ext cx="3184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19077" y="3432631"/>
            <a:ext cx="399879" cy="623366"/>
            <a:chOff x="1719077" y="3505340"/>
            <a:chExt cx="399879" cy="623366"/>
          </a:xfrm>
        </p:grpSpPr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1719077" y="3790152"/>
              <a:ext cx="3998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1600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1769528" y="3825281"/>
              <a:ext cx="29897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1759804" y="3505340"/>
              <a:ext cx="3184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54087" y="3432631"/>
            <a:ext cx="399879" cy="623366"/>
            <a:chOff x="2254087" y="3505340"/>
            <a:chExt cx="399879" cy="623366"/>
          </a:xfrm>
        </p:grpSpPr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2254087" y="3790152"/>
              <a:ext cx="3998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1600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304538" y="3825281"/>
              <a:ext cx="29897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2294814" y="3505340"/>
              <a:ext cx="3184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567519" y="357558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813672" y="3432631"/>
            <a:ext cx="399879" cy="623366"/>
            <a:chOff x="2813672" y="3505340"/>
            <a:chExt cx="399879" cy="623366"/>
          </a:xfrm>
        </p:grpSpPr>
        <p:sp>
          <p:nvSpPr>
            <p:cNvPr id="131" name="Rectangle 130"/>
            <p:cNvSpPr>
              <a:spLocks noChangeArrowheads="1"/>
            </p:cNvSpPr>
            <p:nvPr/>
          </p:nvSpPr>
          <p:spPr bwMode="auto">
            <a:xfrm>
              <a:off x="2813672" y="3790152"/>
              <a:ext cx="3998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1600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3</a:t>
              </a: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2864123" y="3825281"/>
              <a:ext cx="29897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>
              <a:spLocks noChangeArrowheads="1"/>
            </p:cNvSpPr>
            <p:nvPr/>
          </p:nvSpPr>
          <p:spPr bwMode="auto">
            <a:xfrm>
              <a:off x="2854399" y="3505340"/>
              <a:ext cx="3184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1439285" y="4077315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2228965" y="4077315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719076" y="3941982"/>
            <a:ext cx="627411" cy="592886"/>
            <a:chOff x="1719076" y="4014691"/>
            <a:chExt cx="627411" cy="592886"/>
          </a:xfrm>
        </p:grpSpPr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1719076" y="4269023"/>
              <a:ext cx="62741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100</a:t>
              </a:r>
              <a:endParaRPr lang="en-US" sz="16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1789622" y="4327012"/>
              <a:ext cx="486319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1873569" y="4014691"/>
              <a:ext cx="3184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04508" y="3941982"/>
            <a:ext cx="410142" cy="592886"/>
            <a:chOff x="2504508" y="4014691"/>
            <a:chExt cx="410142" cy="592886"/>
          </a:xfrm>
        </p:grpSpPr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2504508" y="4269023"/>
              <a:ext cx="4101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50</a:t>
              </a:r>
              <a:endParaRPr lang="en-US" sz="16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2560091" y="4327012"/>
              <a:ext cx="29897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2550367" y="4014691"/>
              <a:ext cx="3184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2820640" y="4077315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42272" y="3941982"/>
            <a:ext cx="629411" cy="592886"/>
            <a:chOff x="3042272" y="4014691"/>
            <a:chExt cx="629411" cy="592886"/>
          </a:xfrm>
        </p:grpSpPr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3042272" y="4269023"/>
              <a:ext cx="62941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500</a:t>
              </a:r>
              <a:endParaRPr lang="en-US" sz="16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3089643" y="4327012"/>
              <a:ext cx="534669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3197765" y="4014691"/>
              <a:ext cx="3184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1439285" y="4610698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802333" y="4455045"/>
            <a:ext cx="1245949" cy="618473"/>
            <a:chOff x="1802333" y="4527754"/>
            <a:chExt cx="1245949" cy="618473"/>
          </a:xfrm>
        </p:grpSpPr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2111602" y="4807673"/>
              <a:ext cx="62741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500</a:t>
              </a:r>
              <a:endParaRPr lang="en-US" sz="16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1816314" y="4847695"/>
              <a:ext cx="1217987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1802333" y="4527754"/>
              <a:ext cx="12459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5 + 10 + 1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3041803" y="4601174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324608" y="4462665"/>
            <a:ext cx="582039" cy="605755"/>
            <a:chOff x="3324608" y="4535374"/>
            <a:chExt cx="582039" cy="605755"/>
          </a:xfrm>
        </p:grpSpPr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3324608" y="4802575"/>
              <a:ext cx="5675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500</a:t>
              </a:r>
              <a:endParaRPr lang="en-US" sz="16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371978" y="4855315"/>
              <a:ext cx="534669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3386502" y="4535374"/>
              <a:ext cx="50562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16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1408407" y="2813752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1967207" y="2818515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33521" y="2681795"/>
            <a:ext cx="318425" cy="584296"/>
            <a:chOff x="1133521" y="2754504"/>
            <a:chExt cx="318425" cy="584296"/>
          </a:xfrm>
        </p:grpSpPr>
        <p:sp>
          <p:nvSpPr>
            <p:cNvPr id="192" name="Rectangle 191"/>
            <p:cNvSpPr>
              <a:spLocks noChangeArrowheads="1"/>
            </p:cNvSpPr>
            <p:nvPr/>
          </p:nvSpPr>
          <p:spPr bwMode="auto">
            <a:xfrm>
              <a:off x="1133521" y="3000246"/>
              <a:ext cx="3184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93" name="Straight Connector 192"/>
            <p:cNvCxnSpPr/>
            <p:nvPr/>
          </p:nvCxnSpPr>
          <p:spPr>
            <a:xfrm>
              <a:off x="1143245" y="3063447"/>
              <a:ext cx="29897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1133521" y="2754504"/>
              <a:ext cx="3184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60394" y="2691755"/>
            <a:ext cx="395067" cy="752267"/>
            <a:chOff x="1660394" y="2764464"/>
            <a:chExt cx="395067" cy="752267"/>
          </a:xfrm>
        </p:grpSpPr>
        <p:sp>
          <p:nvSpPr>
            <p:cNvPr id="195" name="Rectangle 194"/>
            <p:cNvSpPr>
              <a:spLocks noChangeArrowheads="1"/>
            </p:cNvSpPr>
            <p:nvPr/>
          </p:nvSpPr>
          <p:spPr bwMode="auto">
            <a:xfrm>
              <a:off x="1660394" y="3014029"/>
              <a:ext cx="395067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1600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1708439" y="3063447"/>
              <a:ext cx="29897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1698715" y="2764464"/>
              <a:ext cx="3184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4907" y="2691755"/>
            <a:ext cx="406003" cy="752267"/>
            <a:chOff x="2194907" y="2764464"/>
            <a:chExt cx="406003" cy="752267"/>
          </a:xfrm>
        </p:grpSpPr>
        <p:sp>
          <p:nvSpPr>
            <p:cNvPr id="200" name="Rectangle 199"/>
            <p:cNvSpPr>
              <a:spLocks noChangeArrowheads="1"/>
            </p:cNvSpPr>
            <p:nvPr/>
          </p:nvSpPr>
          <p:spPr bwMode="auto">
            <a:xfrm>
              <a:off x="2194907" y="3014029"/>
              <a:ext cx="406003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1600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2248420" y="3063447"/>
              <a:ext cx="29897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201"/>
            <p:cNvSpPr>
              <a:spLocks noChangeArrowheads="1"/>
            </p:cNvSpPr>
            <p:nvPr/>
          </p:nvSpPr>
          <p:spPr bwMode="auto">
            <a:xfrm>
              <a:off x="2238696" y="2764464"/>
              <a:ext cx="3184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2526792" y="2818515"/>
            <a:ext cx="320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72945" y="2691755"/>
            <a:ext cx="399879" cy="752267"/>
            <a:chOff x="2772945" y="2764464"/>
            <a:chExt cx="399879" cy="752267"/>
          </a:xfrm>
        </p:grpSpPr>
        <p:sp>
          <p:nvSpPr>
            <p:cNvPr id="204" name="Rectangle 203"/>
            <p:cNvSpPr>
              <a:spLocks noChangeArrowheads="1"/>
            </p:cNvSpPr>
            <p:nvPr/>
          </p:nvSpPr>
          <p:spPr bwMode="auto">
            <a:xfrm>
              <a:off x="2772945" y="3014029"/>
              <a:ext cx="399879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1600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3</a:t>
              </a:r>
            </a:p>
          </p:txBody>
        </p:sp>
        <p:cxnSp>
          <p:nvCxnSpPr>
            <p:cNvPr id="205" name="Straight Connector 204"/>
            <p:cNvCxnSpPr/>
            <p:nvPr/>
          </p:nvCxnSpPr>
          <p:spPr>
            <a:xfrm>
              <a:off x="2823396" y="3063447"/>
              <a:ext cx="29897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2813672" y="2764464"/>
              <a:ext cx="3184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3179658" y="2802039"/>
            <a:ext cx="1254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 = IR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>
            <a:off x="4375823" y="1519928"/>
            <a:ext cx="0" cy="35109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>
            <a:spLocks noChangeArrowheads="1"/>
          </p:cNvSpPr>
          <p:nvPr/>
        </p:nvSpPr>
        <p:spPr bwMode="auto">
          <a:xfrm>
            <a:off x="1104900" y="3181623"/>
            <a:ext cx="32709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Let R be the equivalent resistance,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18651" y="1472412"/>
            <a:ext cx="567516" cy="608126"/>
            <a:chOff x="5118651" y="1545121"/>
            <a:chExt cx="567516" cy="608126"/>
          </a:xfrm>
        </p:grpSpPr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>
              <a:off x="5147237" y="1814693"/>
              <a:ext cx="51034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16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5135075" y="1865062"/>
              <a:ext cx="534669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ectangle 212"/>
            <p:cNvSpPr>
              <a:spLocks noChangeArrowheads="1"/>
            </p:cNvSpPr>
            <p:nvPr/>
          </p:nvSpPr>
          <p:spPr bwMode="auto">
            <a:xfrm>
              <a:off x="5118651" y="1545121"/>
              <a:ext cx="5675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500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214" name="Rectangle 213"/>
          <p:cNvSpPr>
            <a:spLocks noChangeArrowheads="1"/>
          </p:cNvSpPr>
          <p:nvPr/>
        </p:nvSpPr>
        <p:spPr bwMode="auto">
          <a:xfrm>
            <a:off x="4433983" y="1605618"/>
            <a:ext cx="7651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 R =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15" name="Rectangle 214"/>
          <p:cNvSpPr>
            <a:spLocks noChangeArrowheads="1"/>
          </p:cNvSpPr>
          <p:nvPr/>
        </p:nvSpPr>
        <p:spPr bwMode="auto">
          <a:xfrm>
            <a:off x="4662583" y="2252234"/>
            <a:ext cx="5475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 =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068370" y="3930251"/>
            <a:ext cx="318425" cy="548989"/>
            <a:chOff x="5068370" y="3971210"/>
            <a:chExt cx="318425" cy="548989"/>
          </a:xfrm>
        </p:grpSpPr>
        <p:sp>
          <p:nvSpPr>
            <p:cNvPr id="216" name="Rectangle 215"/>
            <p:cNvSpPr>
              <a:spLocks noChangeArrowheads="1"/>
            </p:cNvSpPr>
            <p:nvPr/>
          </p:nvSpPr>
          <p:spPr bwMode="auto">
            <a:xfrm>
              <a:off x="5113024" y="4181645"/>
              <a:ext cx="2291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I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217" name="Straight Connector 216"/>
            <p:cNvCxnSpPr/>
            <p:nvPr/>
          </p:nvCxnSpPr>
          <p:spPr>
            <a:xfrm>
              <a:off x="5078094" y="4233686"/>
              <a:ext cx="29897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/>
            <p:cNvSpPr>
              <a:spLocks noChangeArrowheads="1"/>
            </p:cNvSpPr>
            <p:nvPr/>
          </p:nvSpPr>
          <p:spPr bwMode="auto">
            <a:xfrm>
              <a:off x="5068370" y="3971210"/>
              <a:ext cx="3184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V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34949" y="2113340"/>
            <a:ext cx="567516" cy="338554"/>
            <a:chOff x="5634949" y="2186049"/>
            <a:chExt cx="567516" cy="338554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5651373" y="2505990"/>
              <a:ext cx="534669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/>
            <p:cNvSpPr>
              <a:spLocks noChangeArrowheads="1"/>
            </p:cNvSpPr>
            <p:nvPr/>
          </p:nvSpPr>
          <p:spPr bwMode="auto">
            <a:xfrm>
              <a:off x="5634949" y="2186049"/>
              <a:ext cx="5675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220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222" name="Rectangle 221"/>
          <p:cNvSpPr>
            <a:spLocks noChangeArrowheads="1"/>
          </p:cNvSpPr>
          <p:nvPr/>
        </p:nvSpPr>
        <p:spPr bwMode="auto">
          <a:xfrm>
            <a:off x="5350732" y="2252234"/>
            <a:ext cx="304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634949" y="2381746"/>
            <a:ext cx="567516" cy="608126"/>
            <a:chOff x="5634949" y="2454455"/>
            <a:chExt cx="567516" cy="608126"/>
          </a:xfrm>
        </p:grpSpPr>
        <p:sp>
          <p:nvSpPr>
            <p:cNvPr id="223" name="Rectangle 222"/>
            <p:cNvSpPr>
              <a:spLocks noChangeArrowheads="1"/>
            </p:cNvSpPr>
            <p:nvPr/>
          </p:nvSpPr>
          <p:spPr bwMode="auto">
            <a:xfrm>
              <a:off x="5663535" y="2724027"/>
              <a:ext cx="51034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16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224" name="Straight Connector 223"/>
            <p:cNvCxnSpPr/>
            <p:nvPr/>
          </p:nvCxnSpPr>
          <p:spPr>
            <a:xfrm>
              <a:off x="5651373" y="2774396"/>
              <a:ext cx="534669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224"/>
            <p:cNvSpPr>
              <a:spLocks noChangeArrowheads="1"/>
            </p:cNvSpPr>
            <p:nvPr/>
          </p:nvSpPr>
          <p:spPr bwMode="auto">
            <a:xfrm>
              <a:off x="5634949" y="2454455"/>
              <a:ext cx="5675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500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228" name="Rectangle 227"/>
          <p:cNvSpPr>
            <a:spLocks noChangeArrowheads="1"/>
          </p:cNvSpPr>
          <p:nvPr/>
        </p:nvSpPr>
        <p:spPr bwMode="auto">
          <a:xfrm>
            <a:off x="6136883" y="2252234"/>
            <a:ext cx="304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456535" y="2113340"/>
            <a:ext cx="1154066" cy="606960"/>
            <a:chOff x="6456535" y="2186049"/>
            <a:chExt cx="1154066" cy="606960"/>
          </a:xfrm>
        </p:grpSpPr>
        <p:cxnSp>
          <p:nvCxnSpPr>
            <p:cNvPr id="226" name="Straight Connector 225"/>
            <p:cNvCxnSpPr/>
            <p:nvPr/>
          </p:nvCxnSpPr>
          <p:spPr>
            <a:xfrm>
              <a:off x="6456535" y="2505990"/>
              <a:ext cx="115406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226"/>
            <p:cNvSpPr>
              <a:spLocks noChangeArrowheads="1"/>
            </p:cNvSpPr>
            <p:nvPr/>
          </p:nvSpPr>
          <p:spPr bwMode="auto">
            <a:xfrm>
              <a:off x="6492350" y="2186049"/>
              <a:ext cx="10824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220 x </a:t>
              </a:r>
              <a:r>
                <a:rPr lang="en-US" sz="1600" dirty="0" smtClean="0">
                  <a:solidFill>
                    <a:schemeClr val="bg1"/>
                  </a:solidFill>
                  <a:latin typeface="Book Antiqua" pitchFamily="18" charset="0"/>
                </a:rPr>
                <a:t>16  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229" name="Rectangle 228"/>
            <p:cNvSpPr>
              <a:spLocks noChangeArrowheads="1"/>
            </p:cNvSpPr>
            <p:nvPr/>
          </p:nvSpPr>
          <p:spPr bwMode="auto">
            <a:xfrm>
              <a:off x="6749810" y="2454455"/>
              <a:ext cx="5675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500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230" name="Rectangle 229"/>
          <p:cNvSpPr>
            <a:spLocks noChangeArrowheads="1"/>
          </p:cNvSpPr>
          <p:nvPr/>
        </p:nvSpPr>
        <p:spPr bwMode="auto">
          <a:xfrm>
            <a:off x="4421226" y="2236436"/>
            <a:ext cx="2806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31" name="Rectangle 230"/>
          <p:cNvSpPr>
            <a:spLocks noChangeArrowheads="1"/>
          </p:cNvSpPr>
          <p:nvPr/>
        </p:nvSpPr>
        <p:spPr bwMode="auto">
          <a:xfrm>
            <a:off x="7567903" y="2265807"/>
            <a:ext cx="3141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7772400" y="2242947"/>
            <a:ext cx="765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7.04A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35" name="Rectangle 234"/>
          <p:cNvSpPr>
            <a:spLocks noChangeArrowheads="1"/>
          </p:cNvSpPr>
          <p:nvPr/>
        </p:nvSpPr>
        <p:spPr bwMode="auto">
          <a:xfrm>
            <a:off x="4421226" y="3189902"/>
            <a:ext cx="45703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 Current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drawn by an electric iron connected to the same source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of P.D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220V = 7.04A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38" name="Rectangle 237"/>
          <p:cNvSpPr>
            <a:spLocks noChangeArrowheads="1"/>
          </p:cNvSpPr>
          <p:nvPr/>
        </p:nvSpPr>
        <p:spPr bwMode="auto">
          <a:xfrm>
            <a:off x="4421227" y="3681079"/>
            <a:ext cx="17526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 It’s Resistance,</a:t>
            </a:r>
          </a:p>
        </p:txBody>
      </p:sp>
      <p:sp>
        <p:nvSpPr>
          <p:cNvPr id="239" name="Rectangle 238"/>
          <p:cNvSpPr>
            <a:spLocks noChangeArrowheads="1"/>
          </p:cNvSpPr>
          <p:nvPr/>
        </p:nvSpPr>
        <p:spPr bwMode="auto">
          <a:xfrm>
            <a:off x="4590382" y="4016168"/>
            <a:ext cx="5446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 =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42" name="Rectangle 241"/>
          <p:cNvSpPr>
            <a:spLocks noChangeArrowheads="1"/>
          </p:cNvSpPr>
          <p:nvPr/>
        </p:nvSpPr>
        <p:spPr bwMode="auto">
          <a:xfrm>
            <a:off x="5381466" y="4024836"/>
            <a:ext cx="304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660467" y="3913750"/>
            <a:ext cx="567516" cy="565490"/>
            <a:chOff x="5660467" y="3954709"/>
            <a:chExt cx="567516" cy="565490"/>
          </a:xfrm>
        </p:grpSpPr>
        <p:cxnSp>
          <p:nvCxnSpPr>
            <p:cNvPr id="240" name="Straight Connector 239"/>
            <p:cNvCxnSpPr/>
            <p:nvPr/>
          </p:nvCxnSpPr>
          <p:spPr>
            <a:xfrm>
              <a:off x="5676891" y="4233686"/>
              <a:ext cx="534669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Rectangle 240"/>
            <p:cNvSpPr>
              <a:spLocks noChangeArrowheads="1"/>
            </p:cNvSpPr>
            <p:nvPr/>
          </p:nvSpPr>
          <p:spPr bwMode="auto">
            <a:xfrm>
              <a:off x="5660467" y="3954709"/>
              <a:ext cx="5675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220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243" name="Rectangle 242"/>
            <p:cNvSpPr>
              <a:spLocks noChangeArrowheads="1"/>
            </p:cNvSpPr>
            <p:nvPr/>
          </p:nvSpPr>
          <p:spPr bwMode="auto">
            <a:xfrm>
              <a:off x="5660467" y="4181645"/>
              <a:ext cx="5675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7.04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244" name="Rectangle 243"/>
          <p:cNvSpPr>
            <a:spLocks noChangeArrowheads="1"/>
          </p:cNvSpPr>
          <p:nvPr/>
        </p:nvSpPr>
        <p:spPr bwMode="auto">
          <a:xfrm>
            <a:off x="6204280" y="4024836"/>
            <a:ext cx="304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45" name="Rectangle 244"/>
          <p:cNvSpPr>
            <a:spLocks noChangeArrowheads="1"/>
          </p:cNvSpPr>
          <p:nvPr/>
        </p:nvSpPr>
        <p:spPr bwMode="auto">
          <a:xfrm>
            <a:off x="6402741" y="4016168"/>
            <a:ext cx="8703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31.25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4453948" y="4461945"/>
            <a:ext cx="4309052" cy="58477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b">
            <a:spAutoFit/>
          </a:bodyPr>
          <a:lstStyle>
            <a:defPPr>
              <a:defRPr lang="en-US"/>
            </a:defPPr>
            <a:lvl2pPr marL="0" lvl="1" algn="ctr">
              <a:defRPr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2pPr>
          </a:lstStyle>
          <a:p>
            <a:pPr marL="174625" indent="-174625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Current flowing through iron = 7.04A Resistance of iron =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31.25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080895" y="2156925"/>
            <a:ext cx="318425" cy="548989"/>
            <a:chOff x="5090421" y="2229634"/>
            <a:chExt cx="318425" cy="548989"/>
          </a:xfrm>
        </p:grpSpPr>
        <p:sp>
          <p:nvSpPr>
            <p:cNvPr id="247" name="Rectangle 246"/>
            <p:cNvSpPr>
              <a:spLocks noChangeArrowheads="1"/>
            </p:cNvSpPr>
            <p:nvPr/>
          </p:nvSpPr>
          <p:spPr bwMode="auto">
            <a:xfrm>
              <a:off x="5114640" y="2440069"/>
              <a:ext cx="2291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5100145" y="2492110"/>
              <a:ext cx="29897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Rectangle 248"/>
            <p:cNvSpPr>
              <a:spLocks noChangeArrowheads="1"/>
            </p:cNvSpPr>
            <p:nvPr/>
          </p:nvSpPr>
          <p:spPr bwMode="auto">
            <a:xfrm>
              <a:off x="5090421" y="2229634"/>
              <a:ext cx="3184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V</a:t>
              </a:r>
              <a:endParaRPr lang="en-US" sz="16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18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2" fill="hold">
                          <p:stCondLst>
                            <p:cond delay="indefinite"/>
                          </p:stCondLst>
                          <p:childTnLst>
                            <p:par>
                              <p:cTn id="1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0" fill="hold">
                          <p:stCondLst>
                            <p:cond delay="indefinite"/>
                          </p:stCondLst>
                          <p:childTnLst>
                            <p:par>
                              <p:cTn id="1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4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9" fill="hold">
                          <p:stCondLst>
                            <p:cond delay="indefinite"/>
                          </p:stCondLst>
                          <p:childTnLst>
                            <p:par>
                              <p:cTn id="1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1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2" fill="hold">
                          <p:stCondLst>
                            <p:cond delay="indefinite"/>
                          </p:stCondLst>
                          <p:childTnLst>
                            <p:par>
                              <p:cTn id="1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1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6" fill="hold">
                          <p:stCondLst>
                            <p:cond delay="indefinite"/>
                          </p:stCondLst>
                          <p:childTnLst>
                            <p:par>
                              <p:cTn id="2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4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5" fill="hold">
                          <p:stCondLst>
                            <p:cond delay="indefinite"/>
                          </p:stCondLst>
                          <p:childTnLst>
                            <p:par>
                              <p:cTn id="2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4" fill="hold">
                          <p:stCondLst>
                            <p:cond delay="indefinite"/>
                          </p:stCondLst>
                          <p:childTnLst>
                            <p:par>
                              <p:cTn id="2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7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1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" presetClass="entr" presetSubtype="8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46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47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8" fill="hold">
                          <p:stCondLst>
                            <p:cond delay="indefinite"/>
                          </p:stCondLst>
                          <p:childTnLst>
                            <p:par>
                              <p:cTn id="2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3" fill="hold">
                          <p:stCondLst>
                            <p:cond delay="indefinite"/>
                          </p:stCondLst>
                          <p:childTnLst>
                            <p:par>
                              <p:cTn id="2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7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8" fill="hold">
                          <p:stCondLst>
                            <p:cond delay="indefinite"/>
                          </p:stCondLst>
                          <p:childTnLst>
                            <p:par>
                              <p:cTn id="2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3" fill="hold">
                          <p:stCondLst>
                            <p:cond delay="indefinite"/>
                          </p:stCondLst>
                          <p:childTnLst>
                            <p:par>
                              <p:cTn id="2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8" fill="hold">
                          <p:stCondLst>
                            <p:cond delay="indefinite"/>
                          </p:stCondLst>
                          <p:childTnLst>
                            <p:par>
                              <p:cTn id="2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2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7" fill="hold">
                          <p:stCondLst>
                            <p:cond delay="indefinite"/>
                          </p:stCondLst>
                          <p:childTnLst>
                            <p:par>
                              <p:cTn id="2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1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5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6" fill="hold">
                          <p:stCondLst>
                            <p:cond delay="indefinite"/>
                          </p:stCondLst>
                          <p:childTnLst>
                            <p:par>
                              <p:cTn id="2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" presetID="2" presetClass="entr" presetSubtype="8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90" dur="10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91" dur="10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73" grpId="0"/>
          <p:bldP spid="74" grpId="0"/>
          <p:bldP spid="75" grpId="0"/>
          <p:bldP spid="76" grpId="0"/>
          <p:bldP spid="83" grpId="0"/>
          <p:bldP spid="97" grpId="0" animBg="1"/>
          <p:bldP spid="98" grpId="0"/>
          <p:bldP spid="100" grpId="0"/>
          <p:bldP spid="102" grpId="0" animBg="1"/>
          <p:bldP spid="103" grpId="0" animBg="1"/>
          <p:bldP spid="104" grpId="0" animBg="1"/>
          <p:bldP spid="106" grpId="0" animBg="1"/>
          <p:bldP spid="120" grpId="0"/>
          <p:bldP spid="123" grpId="0"/>
          <p:bldP spid="130" grpId="0"/>
          <p:bldP spid="172" grpId="0"/>
          <p:bldP spid="175" grpId="0"/>
          <p:bldP spid="180" grpId="0"/>
          <p:bldP spid="184" grpId="0"/>
          <p:bldP spid="188" grpId="0"/>
          <p:bldP spid="194" grpId="0"/>
          <p:bldP spid="197" grpId="0"/>
          <p:bldP spid="203" grpId="0"/>
          <p:bldP spid="207" grpId="0"/>
          <p:bldP spid="209" grpId="0"/>
          <p:bldP spid="214" grpId="0"/>
          <p:bldP spid="215" grpId="0"/>
          <p:bldP spid="222" grpId="0"/>
          <p:bldP spid="228" grpId="0"/>
          <p:bldP spid="230" grpId="0"/>
          <p:bldP spid="231" grpId="0"/>
          <p:bldP spid="233" grpId="0"/>
          <p:bldP spid="235" grpId="0"/>
          <p:bldP spid="238" grpId="0"/>
          <p:bldP spid="239" grpId="0"/>
          <p:bldP spid="242" grpId="0"/>
          <p:bldP spid="244" grpId="0"/>
          <p:bldP spid="245" grpId="0"/>
          <p:bldP spid="24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2" fill="hold">
                          <p:stCondLst>
                            <p:cond delay="indefinite"/>
                          </p:stCondLst>
                          <p:childTnLst>
                            <p:par>
                              <p:cTn id="1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0" fill="hold">
                          <p:stCondLst>
                            <p:cond delay="indefinite"/>
                          </p:stCondLst>
                          <p:childTnLst>
                            <p:par>
                              <p:cTn id="1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4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9" fill="hold">
                          <p:stCondLst>
                            <p:cond delay="indefinite"/>
                          </p:stCondLst>
                          <p:childTnLst>
                            <p:par>
                              <p:cTn id="1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1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2" fill="hold">
                          <p:stCondLst>
                            <p:cond delay="indefinite"/>
                          </p:stCondLst>
                          <p:childTnLst>
                            <p:par>
                              <p:cTn id="1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1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6" fill="hold">
                          <p:stCondLst>
                            <p:cond delay="indefinite"/>
                          </p:stCondLst>
                          <p:childTnLst>
                            <p:par>
                              <p:cTn id="2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4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5" fill="hold">
                          <p:stCondLst>
                            <p:cond delay="indefinite"/>
                          </p:stCondLst>
                          <p:childTnLst>
                            <p:par>
                              <p:cTn id="2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4" fill="hold">
                          <p:stCondLst>
                            <p:cond delay="indefinite"/>
                          </p:stCondLst>
                          <p:childTnLst>
                            <p:par>
                              <p:cTn id="2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7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1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6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7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8" fill="hold">
                          <p:stCondLst>
                            <p:cond delay="indefinite"/>
                          </p:stCondLst>
                          <p:childTnLst>
                            <p:par>
                              <p:cTn id="2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3" fill="hold">
                          <p:stCondLst>
                            <p:cond delay="indefinite"/>
                          </p:stCondLst>
                          <p:childTnLst>
                            <p:par>
                              <p:cTn id="2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7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8" fill="hold">
                          <p:stCondLst>
                            <p:cond delay="indefinite"/>
                          </p:stCondLst>
                          <p:childTnLst>
                            <p:par>
                              <p:cTn id="2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3" fill="hold">
                          <p:stCondLst>
                            <p:cond delay="indefinite"/>
                          </p:stCondLst>
                          <p:childTnLst>
                            <p:par>
                              <p:cTn id="2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8" fill="hold">
                          <p:stCondLst>
                            <p:cond delay="indefinite"/>
                          </p:stCondLst>
                          <p:childTnLst>
                            <p:par>
                              <p:cTn id="2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2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7" fill="hold">
                          <p:stCondLst>
                            <p:cond delay="indefinite"/>
                          </p:stCondLst>
                          <p:childTnLst>
                            <p:par>
                              <p:cTn id="2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1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5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6" fill="hold">
                          <p:stCondLst>
                            <p:cond delay="indefinite"/>
                          </p:stCondLst>
                          <p:childTnLst>
                            <p:par>
                              <p:cTn id="2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0" dur="10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1" dur="10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73" grpId="0"/>
          <p:bldP spid="74" grpId="0"/>
          <p:bldP spid="75" grpId="0"/>
          <p:bldP spid="76" grpId="0"/>
          <p:bldP spid="83" grpId="0"/>
          <p:bldP spid="97" grpId="0" animBg="1"/>
          <p:bldP spid="98" grpId="0"/>
          <p:bldP spid="100" grpId="0"/>
          <p:bldP spid="102" grpId="0" animBg="1"/>
          <p:bldP spid="103" grpId="0" animBg="1"/>
          <p:bldP spid="104" grpId="0" animBg="1"/>
          <p:bldP spid="106" grpId="0" animBg="1"/>
          <p:bldP spid="120" grpId="0"/>
          <p:bldP spid="123" grpId="0"/>
          <p:bldP spid="130" grpId="0"/>
          <p:bldP spid="172" grpId="0"/>
          <p:bldP spid="175" grpId="0"/>
          <p:bldP spid="180" grpId="0"/>
          <p:bldP spid="184" grpId="0"/>
          <p:bldP spid="188" grpId="0"/>
          <p:bldP spid="194" grpId="0"/>
          <p:bldP spid="197" grpId="0"/>
          <p:bldP spid="203" grpId="0"/>
          <p:bldP spid="207" grpId="0"/>
          <p:bldP spid="209" grpId="0"/>
          <p:bldP spid="214" grpId="0"/>
          <p:bldP spid="215" grpId="0"/>
          <p:bldP spid="222" grpId="0"/>
          <p:bldP spid="228" grpId="0"/>
          <p:bldP spid="230" grpId="0"/>
          <p:bldP spid="231" grpId="0"/>
          <p:bldP spid="233" grpId="0"/>
          <p:bldP spid="235" grpId="0"/>
          <p:bldP spid="238" grpId="0"/>
          <p:bldP spid="239" grpId="0"/>
          <p:bldP spid="242" grpId="0"/>
          <p:bldP spid="244" grpId="0"/>
          <p:bldP spid="245" grpId="0"/>
          <p:bldP spid="246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4" y="229476"/>
            <a:ext cx="7298305" cy="641950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sz="2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93569" y="258259"/>
            <a:ext cx="6631617" cy="591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lnSpc>
                <a:spcPts val="2000"/>
              </a:lnSpc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How can three resistors of resistance 2</a:t>
            </a:r>
            <a:r>
              <a:rPr lang="en-US" sz="2000" dirty="0">
                <a:solidFill>
                  <a:srgbClr val="00FFFF"/>
                </a:solidFill>
                <a:latin typeface="Symbol" pitchFamily="18" charset="2"/>
              </a:rPr>
              <a:t>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,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3</a:t>
            </a:r>
            <a:r>
              <a:rPr lang="en-US" sz="2000" dirty="0" smtClean="0">
                <a:solidFill>
                  <a:srgbClr val="00FFFF"/>
                </a:solidFill>
                <a:latin typeface="Symbol" pitchFamily="18" charset="2"/>
              </a:rPr>
              <a:t>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 and 6</a:t>
            </a:r>
            <a:r>
              <a:rPr lang="en-US" sz="2000" dirty="0" smtClean="0">
                <a:solidFill>
                  <a:srgbClr val="00FFFF"/>
                </a:solidFill>
                <a:latin typeface="Symbol" pitchFamily="18" charset="2"/>
              </a:rPr>
              <a:t>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be connected to give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a total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resistance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of </a:t>
            </a:r>
            <a:r>
              <a:rPr lang="en-US" sz="2000" dirty="0" smtClean="0">
                <a:solidFill>
                  <a:srgbClr val="FFC000"/>
                </a:solidFill>
                <a:latin typeface="Book Antiqua" pitchFamily="18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Book Antiqua" pitchFamily="18" charset="0"/>
              </a:rPr>
              <a:t>a) 4</a:t>
            </a:r>
            <a:r>
              <a:rPr lang="en-US" sz="2000" dirty="0">
                <a:solidFill>
                  <a:srgbClr val="FFC000"/>
                </a:solidFill>
                <a:latin typeface="Symbol" pitchFamily="18" charset="2"/>
              </a:rPr>
              <a:t></a:t>
            </a:r>
            <a:r>
              <a:rPr lang="en-US" sz="2000" dirty="0">
                <a:solidFill>
                  <a:srgbClr val="FFC000"/>
                </a:solidFill>
                <a:latin typeface="Book Antiqua" pitchFamily="18" charset="0"/>
              </a:rPr>
              <a:t>, (b) 1</a:t>
            </a:r>
            <a:r>
              <a:rPr lang="en-US" sz="2000" dirty="0" smtClean="0">
                <a:solidFill>
                  <a:srgbClr val="FFC000"/>
                </a:solidFill>
                <a:latin typeface="Symbol" pitchFamily="18" charset="2"/>
              </a:rPr>
              <a:t></a:t>
            </a:r>
            <a:r>
              <a:rPr lang="en-US" sz="2000" dirty="0" smtClean="0">
                <a:solidFill>
                  <a:srgbClr val="FFC000"/>
                </a:solidFill>
                <a:latin typeface="Book Antiqua" pitchFamily="18" charset="0"/>
              </a:rPr>
              <a:t>?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200251" y="943492"/>
            <a:ext cx="31431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2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R</a:t>
            </a:r>
            <a:r>
              <a:rPr lang="en-US" sz="2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3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R</a:t>
            </a:r>
            <a:r>
              <a:rPr lang="en-US" sz="2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3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6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41128" y="947480"/>
            <a:ext cx="898884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</a:rPr>
              <a:t>Ans. </a:t>
            </a:r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: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99721" y="1213729"/>
            <a:ext cx="573658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08173" y="1983634"/>
            <a:ext cx="328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50965" y="1878416"/>
            <a:ext cx="604431" cy="641709"/>
            <a:chOff x="1250965" y="1878416"/>
            <a:chExt cx="604431" cy="641709"/>
          </a:xfrm>
        </p:grpSpPr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25693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50965" y="2120015"/>
              <a:ext cx="6044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p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554485" y="1996703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148915" y="1996703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316686" y="198744"/>
            <a:ext cx="652917" cy="435189"/>
            <a:chOff x="309486" y="101766"/>
            <a:chExt cx="449772" cy="526579"/>
          </a:xfrm>
        </p:grpSpPr>
        <p:sp>
          <p:nvSpPr>
            <p:cNvPr id="169" name="TextBox 168"/>
            <p:cNvSpPr txBox="1"/>
            <p:nvPr/>
          </p:nvSpPr>
          <p:spPr>
            <a:xfrm>
              <a:off x="309486" y="101766"/>
              <a:ext cx="449772" cy="52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2000" b="1" dirty="0" smtClean="0">
                  <a:solidFill>
                    <a:srgbClr val="FFFF00"/>
                  </a:solidFill>
                  <a:latin typeface="Book Antiqua" pitchFamily="18" charset="0"/>
                </a:rPr>
                <a:t>Q.4.</a:t>
              </a:r>
              <a:endParaRPr lang="en-US" sz="20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47226" y="515810"/>
              <a:ext cx="392431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1200252" y="1290380"/>
            <a:ext cx="46717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get R</a:t>
            </a:r>
            <a:r>
              <a: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= 4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circuit is as shown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</a:t>
            </a:r>
          </a:p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and R</a:t>
            </a:r>
            <a:r>
              <a:rPr lang="en-US" sz="2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3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are in parallel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800202" y="1290380"/>
            <a:ext cx="4796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(a)</a:t>
            </a:r>
            <a:endParaRPr 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860945" y="1878416"/>
            <a:ext cx="628127" cy="846893"/>
            <a:chOff x="1250966" y="1878416"/>
            <a:chExt cx="425434" cy="846893"/>
          </a:xfrm>
        </p:grpSpPr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125693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605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2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465299" y="1878416"/>
            <a:ext cx="627420" cy="641709"/>
            <a:chOff x="1250966" y="1878416"/>
            <a:chExt cx="627420" cy="641709"/>
          </a:xfrm>
        </p:grpSpPr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125693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1250966" y="2120015"/>
              <a:ext cx="6274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3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748191" y="1996703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3342621" y="1996703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3054652" y="1878416"/>
            <a:ext cx="425434" cy="641709"/>
            <a:chOff x="1250966" y="1878416"/>
            <a:chExt cx="425434" cy="641709"/>
          </a:xfrm>
        </p:grpSpPr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125693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3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3659005" y="1878416"/>
            <a:ext cx="425434" cy="641709"/>
            <a:chOff x="1250966" y="1878416"/>
            <a:chExt cx="425434" cy="641709"/>
          </a:xfrm>
        </p:grpSpPr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125693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6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250966" y="2440389"/>
            <a:ext cx="698636" cy="641709"/>
            <a:chOff x="1250966" y="1878416"/>
            <a:chExt cx="698636" cy="641709"/>
          </a:xfrm>
        </p:grpSpPr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25693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1250966" y="2120015"/>
              <a:ext cx="6986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p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2367360" y="2558676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1844879" y="2441567"/>
            <a:ext cx="596638" cy="641709"/>
            <a:chOff x="1253949" y="1878416"/>
            <a:chExt cx="596638" cy="641709"/>
          </a:xfrm>
        </p:grpSpPr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1253949" y="1878416"/>
              <a:ext cx="5966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2+1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1405595" y="2120015"/>
              <a:ext cx="27891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6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291144" y="2183216"/>
              <a:ext cx="5078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543520" y="2558676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667285" y="2439722"/>
            <a:ext cx="425434" cy="641709"/>
            <a:chOff x="1250966" y="1878416"/>
            <a:chExt cx="425434" cy="641709"/>
          </a:xfrm>
        </p:grpSpPr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125693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3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6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2959677" y="2558676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226803" y="2439722"/>
            <a:ext cx="425434" cy="641709"/>
            <a:chOff x="1250966" y="1878416"/>
            <a:chExt cx="425434" cy="641709"/>
          </a:xfrm>
        </p:grpSpPr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1256931" y="1878416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2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908173" y="3037813"/>
            <a:ext cx="328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1250384" y="3052498"/>
            <a:ext cx="6992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=</a:t>
            </a:r>
            <a:endParaRPr lang="en-US" sz="20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1757881" y="3052498"/>
            <a:ext cx="528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endParaRPr lang="en-US" sz="20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1191986" y="3392618"/>
            <a:ext cx="2781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000" b="1" baseline="-25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 </a:t>
            </a:r>
            <a:r>
              <a:rPr lang="en-US" sz="20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and R</a:t>
            </a:r>
            <a:r>
              <a:rPr lang="en-US" sz="2000" b="1" baseline="-25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 </a:t>
            </a:r>
            <a:r>
              <a:rPr lang="en-US" sz="20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are in series</a:t>
            </a:r>
            <a:endParaRPr lang="en-US" sz="20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908173" y="3779254"/>
            <a:ext cx="328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1250383" y="3793939"/>
            <a:ext cx="6992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=</a:t>
            </a:r>
            <a:endParaRPr lang="en-US" sz="20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1769070" y="3793939"/>
            <a:ext cx="11906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+ R</a:t>
            </a:r>
            <a:r>
              <a:rPr lang="en-US" sz="2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endParaRPr lang="en-US" sz="20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1515239" y="4148586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1769070" y="4145210"/>
            <a:ext cx="7675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 + 2</a:t>
            </a:r>
            <a:endParaRPr lang="en-US" sz="20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1250384" y="4514542"/>
            <a:ext cx="6992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000" b="1" baseline="-2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=</a:t>
            </a:r>
            <a:endParaRPr lang="en-US" sz="2000" b="1" baseline="30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1757881" y="4514542"/>
            <a:ext cx="528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4</a:t>
            </a:r>
            <a:r>
              <a:rPr 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endParaRPr lang="en-US" sz="2000" b="1" baseline="30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401976" y="1456160"/>
            <a:ext cx="3277502" cy="2231181"/>
            <a:chOff x="5334000" y="662080"/>
            <a:chExt cx="3277502" cy="223118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5718130" y="922558"/>
              <a:ext cx="10570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R</a:t>
              </a:r>
              <a:r>
                <a:rPr lang="en-US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= 2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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334000" y="1352550"/>
              <a:ext cx="54808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5345111" y="1347003"/>
              <a:ext cx="0" cy="13975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5335200" y="2744520"/>
              <a:ext cx="93758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16200000" flipH="1">
              <a:off x="6124043" y="2744521"/>
              <a:ext cx="2974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6276912" y="2744521"/>
              <a:ext cx="20318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>
              <a:off x="6378060" y="2744520"/>
              <a:ext cx="22325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8601075" y="1347003"/>
              <a:ext cx="0" cy="13975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6456205" y="1352550"/>
              <a:ext cx="70214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062513" y="1352550"/>
              <a:ext cx="54808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7158458" y="1060089"/>
              <a:ext cx="917133" cy="581709"/>
              <a:chOff x="7158458" y="952139"/>
              <a:chExt cx="917133" cy="581709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7167880" y="1009354"/>
                <a:ext cx="0" cy="46569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/>
              <p:cNvGrpSpPr/>
              <p:nvPr/>
            </p:nvGrpSpPr>
            <p:grpSpPr>
              <a:xfrm>
                <a:off x="7158458" y="1409894"/>
                <a:ext cx="917133" cy="123954"/>
                <a:chOff x="7158458" y="1591731"/>
                <a:chExt cx="917133" cy="123954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 flipV="1">
                  <a:off x="7395694" y="1591731"/>
                  <a:ext cx="288579" cy="123954"/>
                </a:xfrm>
                <a:custGeom>
                  <a:avLst/>
                  <a:gdLst>
                    <a:gd name="connsiteX0" fmla="*/ 0 w 4425950"/>
                    <a:gd name="connsiteY0" fmla="*/ 419100 h 857250"/>
                    <a:gd name="connsiteX1" fmla="*/ 628650 w 4425950"/>
                    <a:gd name="connsiteY1" fmla="*/ 419100 h 857250"/>
                    <a:gd name="connsiteX2" fmla="*/ 762000 w 4425950"/>
                    <a:gd name="connsiteY2" fmla="*/ 63500 h 857250"/>
                    <a:gd name="connsiteX3" fmla="*/ 958850 w 4425950"/>
                    <a:gd name="connsiteY3" fmla="*/ 844550 h 857250"/>
                    <a:gd name="connsiteX4" fmla="*/ 1168400 w 4425950"/>
                    <a:gd name="connsiteY4" fmla="*/ 12700 h 857250"/>
                    <a:gd name="connsiteX5" fmla="*/ 1371600 w 4425950"/>
                    <a:gd name="connsiteY5" fmla="*/ 844550 h 857250"/>
                    <a:gd name="connsiteX6" fmla="*/ 1568450 w 4425950"/>
                    <a:gd name="connsiteY6" fmla="*/ 31750 h 857250"/>
                    <a:gd name="connsiteX7" fmla="*/ 1778000 w 4425950"/>
                    <a:gd name="connsiteY7" fmla="*/ 838200 h 857250"/>
                    <a:gd name="connsiteX8" fmla="*/ 1968500 w 4425950"/>
                    <a:gd name="connsiteY8" fmla="*/ 12700 h 857250"/>
                    <a:gd name="connsiteX9" fmla="*/ 2171700 w 4425950"/>
                    <a:gd name="connsiteY9" fmla="*/ 844550 h 857250"/>
                    <a:gd name="connsiteX10" fmla="*/ 2381250 w 4425950"/>
                    <a:gd name="connsiteY10" fmla="*/ 12700 h 857250"/>
                    <a:gd name="connsiteX11" fmla="*/ 2590800 w 4425950"/>
                    <a:gd name="connsiteY11" fmla="*/ 850900 h 857250"/>
                    <a:gd name="connsiteX12" fmla="*/ 2781300 w 4425950"/>
                    <a:gd name="connsiteY12" fmla="*/ 0 h 857250"/>
                    <a:gd name="connsiteX13" fmla="*/ 2990850 w 4425950"/>
                    <a:gd name="connsiteY13" fmla="*/ 850900 h 857250"/>
                    <a:gd name="connsiteX14" fmla="*/ 3181350 w 4425950"/>
                    <a:gd name="connsiteY14" fmla="*/ 12700 h 857250"/>
                    <a:gd name="connsiteX15" fmla="*/ 3390900 w 4425950"/>
                    <a:gd name="connsiteY15" fmla="*/ 844550 h 857250"/>
                    <a:gd name="connsiteX16" fmla="*/ 3600450 w 4425950"/>
                    <a:gd name="connsiteY16" fmla="*/ 25400 h 857250"/>
                    <a:gd name="connsiteX17" fmla="*/ 3778250 w 4425950"/>
                    <a:gd name="connsiteY17" fmla="*/ 857250 h 857250"/>
                    <a:gd name="connsiteX18" fmla="*/ 3892550 w 4425950"/>
                    <a:gd name="connsiteY18" fmla="*/ 419100 h 857250"/>
                    <a:gd name="connsiteX19" fmla="*/ 4425950 w 4425950"/>
                    <a:gd name="connsiteY19" fmla="*/ 419100 h 857250"/>
                    <a:gd name="connsiteX0" fmla="*/ 0 w 3892549"/>
                    <a:gd name="connsiteY0" fmla="*/ 419100 h 857250"/>
                    <a:gd name="connsiteX1" fmla="*/ 628650 w 3892549"/>
                    <a:gd name="connsiteY1" fmla="*/ 419100 h 857250"/>
                    <a:gd name="connsiteX2" fmla="*/ 762000 w 3892549"/>
                    <a:gd name="connsiteY2" fmla="*/ 63500 h 857250"/>
                    <a:gd name="connsiteX3" fmla="*/ 958850 w 3892549"/>
                    <a:gd name="connsiteY3" fmla="*/ 844550 h 857250"/>
                    <a:gd name="connsiteX4" fmla="*/ 1168400 w 3892549"/>
                    <a:gd name="connsiteY4" fmla="*/ 12700 h 857250"/>
                    <a:gd name="connsiteX5" fmla="*/ 1371600 w 3892549"/>
                    <a:gd name="connsiteY5" fmla="*/ 844550 h 857250"/>
                    <a:gd name="connsiteX6" fmla="*/ 1568450 w 3892549"/>
                    <a:gd name="connsiteY6" fmla="*/ 31750 h 857250"/>
                    <a:gd name="connsiteX7" fmla="*/ 1778000 w 3892549"/>
                    <a:gd name="connsiteY7" fmla="*/ 838200 h 857250"/>
                    <a:gd name="connsiteX8" fmla="*/ 1968500 w 3892549"/>
                    <a:gd name="connsiteY8" fmla="*/ 12700 h 857250"/>
                    <a:gd name="connsiteX9" fmla="*/ 2171700 w 3892549"/>
                    <a:gd name="connsiteY9" fmla="*/ 844550 h 857250"/>
                    <a:gd name="connsiteX10" fmla="*/ 2381250 w 3892549"/>
                    <a:gd name="connsiteY10" fmla="*/ 12700 h 857250"/>
                    <a:gd name="connsiteX11" fmla="*/ 2590800 w 3892549"/>
                    <a:gd name="connsiteY11" fmla="*/ 850900 h 857250"/>
                    <a:gd name="connsiteX12" fmla="*/ 2781300 w 3892549"/>
                    <a:gd name="connsiteY12" fmla="*/ 0 h 857250"/>
                    <a:gd name="connsiteX13" fmla="*/ 2990850 w 3892549"/>
                    <a:gd name="connsiteY13" fmla="*/ 850900 h 857250"/>
                    <a:gd name="connsiteX14" fmla="*/ 3181350 w 3892549"/>
                    <a:gd name="connsiteY14" fmla="*/ 12700 h 857250"/>
                    <a:gd name="connsiteX15" fmla="*/ 3390900 w 3892549"/>
                    <a:gd name="connsiteY15" fmla="*/ 844550 h 857250"/>
                    <a:gd name="connsiteX16" fmla="*/ 3600450 w 3892549"/>
                    <a:gd name="connsiteY16" fmla="*/ 25400 h 857250"/>
                    <a:gd name="connsiteX17" fmla="*/ 3778250 w 3892549"/>
                    <a:gd name="connsiteY17" fmla="*/ 857250 h 857250"/>
                    <a:gd name="connsiteX18" fmla="*/ 3892550 w 3892549"/>
                    <a:gd name="connsiteY18" fmla="*/ 419100 h 857250"/>
                    <a:gd name="connsiteX0" fmla="*/ 3 w 3263902"/>
                    <a:gd name="connsiteY0" fmla="*/ 419100 h 857250"/>
                    <a:gd name="connsiteX1" fmla="*/ 133353 w 3263902"/>
                    <a:gd name="connsiteY1" fmla="*/ 63500 h 857250"/>
                    <a:gd name="connsiteX2" fmla="*/ 330203 w 3263902"/>
                    <a:gd name="connsiteY2" fmla="*/ 844550 h 857250"/>
                    <a:gd name="connsiteX3" fmla="*/ 539753 w 3263902"/>
                    <a:gd name="connsiteY3" fmla="*/ 12700 h 857250"/>
                    <a:gd name="connsiteX4" fmla="*/ 742953 w 3263902"/>
                    <a:gd name="connsiteY4" fmla="*/ 844550 h 857250"/>
                    <a:gd name="connsiteX5" fmla="*/ 939803 w 3263902"/>
                    <a:gd name="connsiteY5" fmla="*/ 31750 h 857250"/>
                    <a:gd name="connsiteX6" fmla="*/ 1149353 w 3263902"/>
                    <a:gd name="connsiteY6" fmla="*/ 838200 h 857250"/>
                    <a:gd name="connsiteX7" fmla="*/ 1339853 w 3263902"/>
                    <a:gd name="connsiteY7" fmla="*/ 12700 h 857250"/>
                    <a:gd name="connsiteX8" fmla="*/ 1543053 w 3263902"/>
                    <a:gd name="connsiteY8" fmla="*/ 844550 h 857250"/>
                    <a:gd name="connsiteX9" fmla="*/ 1752603 w 3263902"/>
                    <a:gd name="connsiteY9" fmla="*/ 12700 h 857250"/>
                    <a:gd name="connsiteX10" fmla="*/ 1962153 w 3263902"/>
                    <a:gd name="connsiteY10" fmla="*/ 850900 h 857250"/>
                    <a:gd name="connsiteX11" fmla="*/ 2152653 w 3263902"/>
                    <a:gd name="connsiteY11" fmla="*/ 0 h 857250"/>
                    <a:gd name="connsiteX12" fmla="*/ 2362203 w 3263902"/>
                    <a:gd name="connsiteY12" fmla="*/ 850900 h 857250"/>
                    <a:gd name="connsiteX13" fmla="*/ 2552703 w 3263902"/>
                    <a:gd name="connsiteY13" fmla="*/ 12700 h 857250"/>
                    <a:gd name="connsiteX14" fmla="*/ 2762253 w 3263902"/>
                    <a:gd name="connsiteY14" fmla="*/ 844550 h 857250"/>
                    <a:gd name="connsiteX15" fmla="*/ 2971803 w 3263902"/>
                    <a:gd name="connsiteY15" fmla="*/ 25400 h 857250"/>
                    <a:gd name="connsiteX16" fmla="*/ 3149603 w 3263902"/>
                    <a:gd name="connsiteY16" fmla="*/ 857250 h 857250"/>
                    <a:gd name="connsiteX17" fmla="*/ 3263903 w 3263902"/>
                    <a:gd name="connsiteY17" fmla="*/ 419100 h 857250"/>
                    <a:gd name="connsiteX0" fmla="*/ 3 w 3263902"/>
                    <a:gd name="connsiteY0" fmla="*/ 419100 h 857250"/>
                    <a:gd name="connsiteX1" fmla="*/ 133353 w 3263902"/>
                    <a:gd name="connsiteY1" fmla="*/ 63500 h 857250"/>
                    <a:gd name="connsiteX2" fmla="*/ 330203 w 3263902"/>
                    <a:gd name="connsiteY2" fmla="*/ 844550 h 857250"/>
                    <a:gd name="connsiteX3" fmla="*/ 539753 w 3263902"/>
                    <a:gd name="connsiteY3" fmla="*/ 12700 h 857250"/>
                    <a:gd name="connsiteX4" fmla="*/ 742953 w 3263902"/>
                    <a:gd name="connsiteY4" fmla="*/ 844550 h 857250"/>
                    <a:gd name="connsiteX5" fmla="*/ 939803 w 3263902"/>
                    <a:gd name="connsiteY5" fmla="*/ 31750 h 857250"/>
                    <a:gd name="connsiteX6" fmla="*/ 1149353 w 3263902"/>
                    <a:gd name="connsiteY6" fmla="*/ 838200 h 857250"/>
                    <a:gd name="connsiteX7" fmla="*/ 1339853 w 3263902"/>
                    <a:gd name="connsiteY7" fmla="*/ 12700 h 857250"/>
                    <a:gd name="connsiteX8" fmla="*/ 1543053 w 3263902"/>
                    <a:gd name="connsiteY8" fmla="*/ 844550 h 857250"/>
                    <a:gd name="connsiteX9" fmla="*/ 1752603 w 3263902"/>
                    <a:gd name="connsiteY9" fmla="*/ 12700 h 857250"/>
                    <a:gd name="connsiteX10" fmla="*/ 1962153 w 3263902"/>
                    <a:gd name="connsiteY10" fmla="*/ 850900 h 857250"/>
                    <a:gd name="connsiteX11" fmla="*/ 2152653 w 3263902"/>
                    <a:gd name="connsiteY11" fmla="*/ 0 h 857250"/>
                    <a:gd name="connsiteX12" fmla="*/ 2362203 w 3263902"/>
                    <a:gd name="connsiteY12" fmla="*/ 850900 h 857250"/>
                    <a:gd name="connsiteX13" fmla="*/ 2552703 w 3263902"/>
                    <a:gd name="connsiteY13" fmla="*/ 12700 h 857250"/>
                    <a:gd name="connsiteX14" fmla="*/ 2762253 w 3263902"/>
                    <a:gd name="connsiteY14" fmla="*/ 844550 h 857250"/>
                    <a:gd name="connsiteX15" fmla="*/ 2971803 w 3263902"/>
                    <a:gd name="connsiteY15" fmla="*/ 25400 h 857250"/>
                    <a:gd name="connsiteX16" fmla="*/ 3149603 w 3263902"/>
                    <a:gd name="connsiteY16" fmla="*/ 857250 h 857250"/>
                    <a:gd name="connsiteX17" fmla="*/ 3263902 w 3263902"/>
                    <a:gd name="connsiteY17" fmla="*/ 346879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939803 w 3281607"/>
                    <a:gd name="connsiteY5" fmla="*/ 31750 h 857250"/>
                    <a:gd name="connsiteX6" fmla="*/ 1149353 w 3281607"/>
                    <a:gd name="connsiteY6" fmla="*/ 838200 h 857250"/>
                    <a:gd name="connsiteX7" fmla="*/ 1339853 w 3281607"/>
                    <a:gd name="connsiteY7" fmla="*/ 12700 h 857250"/>
                    <a:gd name="connsiteX8" fmla="*/ 1543053 w 3281607"/>
                    <a:gd name="connsiteY8" fmla="*/ 844550 h 857250"/>
                    <a:gd name="connsiteX9" fmla="*/ 1752603 w 3281607"/>
                    <a:gd name="connsiteY9" fmla="*/ 12700 h 857250"/>
                    <a:gd name="connsiteX10" fmla="*/ 1962153 w 3281607"/>
                    <a:gd name="connsiteY10" fmla="*/ 850900 h 857250"/>
                    <a:gd name="connsiteX11" fmla="*/ 2152653 w 3281607"/>
                    <a:gd name="connsiteY11" fmla="*/ 0 h 857250"/>
                    <a:gd name="connsiteX12" fmla="*/ 2362203 w 3281607"/>
                    <a:gd name="connsiteY12" fmla="*/ 850900 h 857250"/>
                    <a:gd name="connsiteX13" fmla="*/ 2552703 w 3281607"/>
                    <a:gd name="connsiteY13" fmla="*/ 12700 h 857250"/>
                    <a:gd name="connsiteX14" fmla="*/ 2762253 w 3281607"/>
                    <a:gd name="connsiteY14" fmla="*/ 844550 h 857250"/>
                    <a:gd name="connsiteX15" fmla="*/ 2971803 w 3281607"/>
                    <a:gd name="connsiteY15" fmla="*/ 25400 h 857250"/>
                    <a:gd name="connsiteX16" fmla="*/ 3149603 w 3281607"/>
                    <a:gd name="connsiteY16" fmla="*/ 857250 h 857250"/>
                    <a:gd name="connsiteX17" fmla="*/ 3281607 w 3281607"/>
                    <a:gd name="connsiteY17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149347 w 3281601"/>
                    <a:gd name="connsiteY5" fmla="*/ 838200 h 857250"/>
                    <a:gd name="connsiteX6" fmla="*/ 1339847 w 3281601"/>
                    <a:gd name="connsiteY6" fmla="*/ 12700 h 857250"/>
                    <a:gd name="connsiteX7" fmla="*/ 1543047 w 3281601"/>
                    <a:gd name="connsiteY7" fmla="*/ 844550 h 857250"/>
                    <a:gd name="connsiteX8" fmla="*/ 1752597 w 3281601"/>
                    <a:gd name="connsiteY8" fmla="*/ 12700 h 857250"/>
                    <a:gd name="connsiteX9" fmla="*/ 1962147 w 3281601"/>
                    <a:gd name="connsiteY9" fmla="*/ 850900 h 857250"/>
                    <a:gd name="connsiteX10" fmla="*/ 2152647 w 3281601"/>
                    <a:gd name="connsiteY10" fmla="*/ 0 h 857250"/>
                    <a:gd name="connsiteX11" fmla="*/ 2362197 w 3281601"/>
                    <a:gd name="connsiteY11" fmla="*/ 850900 h 857250"/>
                    <a:gd name="connsiteX12" fmla="*/ 2552697 w 3281601"/>
                    <a:gd name="connsiteY12" fmla="*/ 12700 h 857250"/>
                    <a:gd name="connsiteX13" fmla="*/ 2762247 w 3281601"/>
                    <a:gd name="connsiteY13" fmla="*/ 844550 h 857250"/>
                    <a:gd name="connsiteX14" fmla="*/ 2971797 w 3281601"/>
                    <a:gd name="connsiteY14" fmla="*/ 25400 h 857250"/>
                    <a:gd name="connsiteX15" fmla="*/ 3149597 w 3281601"/>
                    <a:gd name="connsiteY15" fmla="*/ 857250 h 857250"/>
                    <a:gd name="connsiteX16" fmla="*/ 3281601 w 3281601"/>
                    <a:gd name="connsiteY16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339853 w 3281607"/>
                    <a:gd name="connsiteY5" fmla="*/ 12700 h 857250"/>
                    <a:gd name="connsiteX6" fmla="*/ 1543053 w 3281607"/>
                    <a:gd name="connsiteY6" fmla="*/ 844550 h 857250"/>
                    <a:gd name="connsiteX7" fmla="*/ 1752603 w 3281607"/>
                    <a:gd name="connsiteY7" fmla="*/ 12700 h 857250"/>
                    <a:gd name="connsiteX8" fmla="*/ 1962153 w 3281607"/>
                    <a:gd name="connsiteY8" fmla="*/ 850900 h 857250"/>
                    <a:gd name="connsiteX9" fmla="*/ 2152653 w 3281607"/>
                    <a:gd name="connsiteY9" fmla="*/ 0 h 857250"/>
                    <a:gd name="connsiteX10" fmla="*/ 2362203 w 3281607"/>
                    <a:gd name="connsiteY10" fmla="*/ 850900 h 857250"/>
                    <a:gd name="connsiteX11" fmla="*/ 2552703 w 3281607"/>
                    <a:gd name="connsiteY11" fmla="*/ 12700 h 857250"/>
                    <a:gd name="connsiteX12" fmla="*/ 2762253 w 3281607"/>
                    <a:gd name="connsiteY12" fmla="*/ 844550 h 857250"/>
                    <a:gd name="connsiteX13" fmla="*/ 2971803 w 3281607"/>
                    <a:gd name="connsiteY13" fmla="*/ 25400 h 857250"/>
                    <a:gd name="connsiteX14" fmla="*/ 3149603 w 3281607"/>
                    <a:gd name="connsiteY14" fmla="*/ 857250 h 857250"/>
                    <a:gd name="connsiteX15" fmla="*/ 3281607 w 3281607"/>
                    <a:gd name="connsiteY15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543047 w 3281601"/>
                    <a:gd name="connsiteY5" fmla="*/ 844550 h 857250"/>
                    <a:gd name="connsiteX6" fmla="*/ 1752597 w 3281601"/>
                    <a:gd name="connsiteY6" fmla="*/ 12700 h 857250"/>
                    <a:gd name="connsiteX7" fmla="*/ 1962147 w 3281601"/>
                    <a:gd name="connsiteY7" fmla="*/ 850900 h 857250"/>
                    <a:gd name="connsiteX8" fmla="*/ 2152647 w 3281601"/>
                    <a:gd name="connsiteY8" fmla="*/ 0 h 857250"/>
                    <a:gd name="connsiteX9" fmla="*/ 2362197 w 3281601"/>
                    <a:gd name="connsiteY9" fmla="*/ 850900 h 857250"/>
                    <a:gd name="connsiteX10" fmla="*/ 2552697 w 3281601"/>
                    <a:gd name="connsiteY10" fmla="*/ 12700 h 857250"/>
                    <a:gd name="connsiteX11" fmla="*/ 2762247 w 3281601"/>
                    <a:gd name="connsiteY11" fmla="*/ 844550 h 857250"/>
                    <a:gd name="connsiteX12" fmla="*/ 2971797 w 3281601"/>
                    <a:gd name="connsiteY12" fmla="*/ 25400 h 857250"/>
                    <a:gd name="connsiteX13" fmla="*/ 3149597 w 3281601"/>
                    <a:gd name="connsiteY13" fmla="*/ 857250 h 857250"/>
                    <a:gd name="connsiteX14" fmla="*/ 3281601 w 3281601"/>
                    <a:gd name="connsiteY14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752603 w 3281607"/>
                    <a:gd name="connsiteY5" fmla="*/ 12700 h 857250"/>
                    <a:gd name="connsiteX6" fmla="*/ 1962153 w 3281607"/>
                    <a:gd name="connsiteY6" fmla="*/ 850900 h 857250"/>
                    <a:gd name="connsiteX7" fmla="*/ 2152653 w 3281607"/>
                    <a:gd name="connsiteY7" fmla="*/ 0 h 857250"/>
                    <a:gd name="connsiteX8" fmla="*/ 2362203 w 3281607"/>
                    <a:gd name="connsiteY8" fmla="*/ 850900 h 857250"/>
                    <a:gd name="connsiteX9" fmla="*/ 2552703 w 3281607"/>
                    <a:gd name="connsiteY9" fmla="*/ 12700 h 857250"/>
                    <a:gd name="connsiteX10" fmla="*/ 2762253 w 3281607"/>
                    <a:gd name="connsiteY10" fmla="*/ 844550 h 857250"/>
                    <a:gd name="connsiteX11" fmla="*/ 2971803 w 3281607"/>
                    <a:gd name="connsiteY11" fmla="*/ 25400 h 857250"/>
                    <a:gd name="connsiteX12" fmla="*/ 3149603 w 3281607"/>
                    <a:gd name="connsiteY12" fmla="*/ 857250 h 857250"/>
                    <a:gd name="connsiteX13" fmla="*/ 3281607 w 3281607"/>
                    <a:gd name="connsiteY13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962147 w 3281601"/>
                    <a:gd name="connsiteY5" fmla="*/ 850900 h 857250"/>
                    <a:gd name="connsiteX6" fmla="*/ 2152647 w 3281601"/>
                    <a:gd name="connsiteY6" fmla="*/ 0 h 857250"/>
                    <a:gd name="connsiteX7" fmla="*/ 2362197 w 3281601"/>
                    <a:gd name="connsiteY7" fmla="*/ 850900 h 857250"/>
                    <a:gd name="connsiteX8" fmla="*/ 2552697 w 3281601"/>
                    <a:gd name="connsiteY8" fmla="*/ 12700 h 857250"/>
                    <a:gd name="connsiteX9" fmla="*/ 2762247 w 3281601"/>
                    <a:gd name="connsiteY9" fmla="*/ 844550 h 857250"/>
                    <a:gd name="connsiteX10" fmla="*/ 2971797 w 3281601"/>
                    <a:gd name="connsiteY10" fmla="*/ 25400 h 857250"/>
                    <a:gd name="connsiteX11" fmla="*/ 3149597 w 3281601"/>
                    <a:gd name="connsiteY11" fmla="*/ 857250 h 857250"/>
                    <a:gd name="connsiteX12" fmla="*/ 3281601 w 3281601"/>
                    <a:gd name="connsiteY12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962153 w 3281607"/>
                    <a:gd name="connsiteY5" fmla="*/ 850900 h 857250"/>
                    <a:gd name="connsiteX6" fmla="*/ 1940856 w 3281607"/>
                    <a:gd name="connsiteY6" fmla="*/ 748349 h 857250"/>
                    <a:gd name="connsiteX7" fmla="*/ 2152653 w 3281607"/>
                    <a:gd name="connsiteY7" fmla="*/ 0 h 857250"/>
                    <a:gd name="connsiteX8" fmla="*/ 2362203 w 3281607"/>
                    <a:gd name="connsiteY8" fmla="*/ 850900 h 857250"/>
                    <a:gd name="connsiteX9" fmla="*/ 2552703 w 3281607"/>
                    <a:gd name="connsiteY9" fmla="*/ 12700 h 857250"/>
                    <a:gd name="connsiteX10" fmla="*/ 2762253 w 3281607"/>
                    <a:gd name="connsiteY10" fmla="*/ 844550 h 857250"/>
                    <a:gd name="connsiteX11" fmla="*/ 2971803 w 3281607"/>
                    <a:gd name="connsiteY11" fmla="*/ 25400 h 857250"/>
                    <a:gd name="connsiteX12" fmla="*/ 3149603 w 3281607"/>
                    <a:gd name="connsiteY12" fmla="*/ 857250 h 857250"/>
                    <a:gd name="connsiteX13" fmla="*/ 3281607 w 3281607"/>
                    <a:gd name="connsiteY13" fmla="*/ 202452 h 857250"/>
                    <a:gd name="connsiteX0" fmla="*/ -3 w 3281601"/>
                    <a:gd name="connsiteY0" fmla="*/ 406400 h 844550"/>
                    <a:gd name="connsiteX1" fmla="*/ 133347 w 3281601"/>
                    <a:gd name="connsiteY1" fmla="*/ 50800 h 844550"/>
                    <a:gd name="connsiteX2" fmla="*/ 330197 w 3281601"/>
                    <a:gd name="connsiteY2" fmla="*/ 831850 h 844550"/>
                    <a:gd name="connsiteX3" fmla="*/ 539747 w 3281601"/>
                    <a:gd name="connsiteY3" fmla="*/ 0 h 844550"/>
                    <a:gd name="connsiteX4" fmla="*/ 742947 w 3281601"/>
                    <a:gd name="connsiteY4" fmla="*/ 831850 h 844550"/>
                    <a:gd name="connsiteX5" fmla="*/ 1962147 w 3281601"/>
                    <a:gd name="connsiteY5" fmla="*/ 838200 h 844550"/>
                    <a:gd name="connsiteX6" fmla="*/ 1940850 w 3281601"/>
                    <a:gd name="connsiteY6" fmla="*/ 735649 h 844550"/>
                    <a:gd name="connsiteX7" fmla="*/ 2362197 w 3281601"/>
                    <a:gd name="connsiteY7" fmla="*/ 838200 h 844550"/>
                    <a:gd name="connsiteX8" fmla="*/ 2552697 w 3281601"/>
                    <a:gd name="connsiteY8" fmla="*/ 0 h 844550"/>
                    <a:gd name="connsiteX9" fmla="*/ 2762247 w 3281601"/>
                    <a:gd name="connsiteY9" fmla="*/ 831850 h 844550"/>
                    <a:gd name="connsiteX10" fmla="*/ 2971797 w 3281601"/>
                    <a:gd name="connsiteY10" fmla="*/ 12700 h 844550"/>
                    <a:gd name="connsiteX11" fmla="*/ 3149597 w 3281601"/>
                    <a:gd name="connsiteY11" fmla="*/ 844550 h 844550"/>
                    <a:gd name="connsiteX12" fmla="*/ 3281601 w 3281601"/>
                    <a:gd name="connsiteY12" fmla="*/ 189752 h 844550"/>
                    <a:gd name="connsiteX0" fmla="*/ 3 w 3281607"/>
                    <a:gd name="connsiteY0" fmla="*/ 406400 h 844550"/>
                    <a:gd name="connsiteX1" fmla="*/ 133353 w 3281607"/>
                    <a:gd name="connsiteY1" fmla="*/ 50800 h 844550"/>
                    <a:gd name="connsiteX2" fmla="*/ 330203 w 3281607"/>
                    <a:gd name="connsiteY2" fmla="*/ 831850 h 844550"/>
                    <a:gd name="connsiteX3" fmla="*/ 539753 w 3281607"/>
                    <a:gd name="connsiteY3" fmla="*/ 0 h 844550"/>
                    <a:gd name="connsiteX4" fmla="*/ 742953 w 3281607"/>
                    <a:gd name="connsiteY4" fmla="*/ 831850 h 844550"/>
                    <a:gd name="connsiteX5" fmla="*/ 1962153 w 3281607"/>
                    <a:gd name="connsiteY5" fmla="*/ 838200 h 844550"/>
                    <a:gd name="connsiteX6" fmla="*/ 2362203 w 3281607"/>
                    <a:gd name="connsiteY6" fmla="*/ 838200 h 844550"/>
                    <a:gd name="connsiteX7" fmla="*/ 2552703 w 3281607"/>
                    <a:gd name="connsiteY7" fmla="*/ 0 h 844550"/>
                    <a:gd name="connsiteX8" fmla="*/ 2762253 w 3281607"/>
                    <a:gd name="connsiteY8" fmla="*/ 831850 h 844550"/>
                    <a:gd name="connsiteX9" fmla="*/ 2971803 w 3281607"/>
                    <a:gd name="connsiteY9" fmla="*/ 12700 h 844550"/>
                    <a:gd name="connsiteX10" fmla="*/ 3149603 w 3281607"/>
                    <a:gd name="connsiteY10" fmla="*/ 844550 h 844550"/>
                    <a:gd name="connsiteX11" fmla="*/ 3281607 w 3281607"/>
                    <a:gd name="connsiteY11" fmla="*/ 189752 h 844550"/>
                    <a:gd name="connsiteX0" fmla="*/ -3 w 3281601"/>
                    <a:gd name="connsiteY0" fmla="*/ 406400 h 844550"/>
                    <a:gd name="connsiteX1" fmla="*/ 133347 w 3281601"/>
                    <a:gd name="connsiteY1" fmla="*/ 50800 h 844550"/>
                    <a:gd name="connsiteX2" fmla="*/ 330197 w 3281601"/>
                    <a:gd name="connsiteY2" fmla="*/ 831850 h 844550"/>
                    <a:gd name="connsiteX3" fmla="*/ 539747 w 3281601"/>
                    <a:gd name="connsiteY3" fmla="*/ 0 h 844550"/>
                    <a:gd name="connsiteX4" fmla="*/ 742947 w 3281601"/>
                    <a:gd name="connsiteY4" fmla="*/ 831850 h 844550"/>
                    <a:gd name="connsiteX5" fmla="*/ 2362197 w 3281601"/>
                    <a:gd name="connsiteY5" fmla="*/ 838200 h 844550"/>
                    <a:gd name="connsiteX6" fmla="*/ 2552697 w 3281601"/>
                    <a:gd name="connsiteY6" fmla="*/ 0 h 844550"/>
                    <a:gd name="connsiteX7" fmla="*/ 2762247 w 3281601"/>
                    <a:gd name="connsiteY7" fmla="*/ 831850 h 844550"/>
                    <a:gd name="connsiteX8" fmla="*/ 2971797 w 3281601"/>
                    <a:gd name="connsiteY8" fmla="*/ 12700 h 844550"/>
                    <a:gd name="connsiteX9" fmla="*/ 3149597 w 3281601"/>
                    <a:gd name="connsiteY9" fmla="*/ 844550 h 844550"/>
                    <a:gd name="connsiteX10" fmla="*/ 3281601 w 3281601"/>
                    <a:gd name="connsiteY10" fmla="*/ 189752 h 844550"/>
                    <a:gd name="connsiteX0" fmla="*/ 3 w 3281607"/>
                    <a:gd name="connsiteY0" fmla="*/ 406400 h 844550"/>
                    <a:gd name="connsiteX1" fmla="*/ 133353 w 3281607"/>
                    <a:gd name="connsiteY1" fmla="*/ 50800 h 844550"/>
                    <a:gd name="connsiteX2" fmla="*/ 330203 w 3281607"/>
                    <a:gd name="connsiteY2" fmla="*/ 831850 h 844550"/>
                    <a:gd name="connsiteX3" fmla="*/ 539753 w 3281607"/>
                    <a:gd name="connsiteY3" fmla="*/ 0 h 844550"/>
                    <a:gd name="connsiteX4" fmla="*/ 742953 w 3281607"/>
                    <a:gd name="connsiteY4" fmla="*/ 831850 h 844550"/>
                    <a:gd name="connsiteX5" fmla="*/ 2552703 w 3281607"/>
                    <a:gd name="connsiteY5" fmla="*/ 0 h 844550"/>
                    <a:gd name="connsiteX6" fmla="*/ 2762253 w 3281607"/>
                    <a:gd name="connsiteY6" fmla="*/ 831850 h 844550"/>
                    <a:gd name="connsiteX7" fmla="*/ 2971803 w 3281607"/>
                    <a:gd name="connsiteY7" fmla="*/ 12700 h 844550"/>
                    <a:gd name="connsiteX8" fmla="*/ 3149603 w 3281607"/>
                    <a:gd name="connsiteY8" fmla="*/ 844550 h 844550"/>
                    <a:gd name="connsiteX9" fmla="*/ 3281607 w 3281607"/>
                    <a:gd name="connsiteY9" fmla="*/ 189752 h 844550"/>
                    <a:gd name="connsiteX0" fmla="*/ -3 w 3281601"/>
                    <a:gd name="connsiteY0" fmla="*/ 430837 h 868987"/>
                    <a:gd name="connsiteX1" fmla="*/ 133347 w 3281601"/>
                    <a:gd name="connsiteY1" fmla="*/ 75237 h 868987"/>
                    <a:gd name="connsiteX2" fmla="*/ 330197 w 3281601"/>
                    <a:gd name="connsiteY2" fmla="*/ 856287 h 868987"/>
                    <a:gd name="connsiteX3" fmla="*/ 539747 w 3281601"/>
                    <a:gd name="connsiteY3" fmla="*/ 24437 h 868987"/>
                    <a:gd name="connsiteX4" fmla="*/ 742947 w 3281601"/>
                    <a:gd name="connsiteY4" fmla="*/ 856287 h 868987"/>
                    <a:gd name="connsiteX5" fmla="*/ 953586 w 3281601"/>
                    <a:gd name="connsiteY5" fmla="*/ 0 h 868987"/>
                    <a:gd name="connsiteX6" fmla="*/ 2762247 w 3281601"/>
                    <a:gd name="connsiteY6" fmla="*/ 856287 h 868987"/>
                    <a:gd name="connsiteX7" fmla="*/ 2971797 w 3281601"/>
                    <a:gd name="connsiteY7" fmla="*/ 37137 h 868987"/>
                    <a:gd name="connsiteX8" fmla="*/ 3149597 w 3281601"/>
                    <a:gd name="connsiteY8" fmla="*/ 868987 h 868987"/>
                    <a:gd name="connsiteX9" fmla="*/ 3281601 w 3281601"/>
                    <a:gd name="connsiteY9" fmla="*/ 214189 h 868987"/>
                    <a:gd name="connsiteX0" fmla="*/ 3 w 3281607"/>
                    <a:gd name="connsiteY0" fmla="*/ 686944 h 1125094"/>
                    <a:gd name="connsiteX1" fmla="*/ 133353 w 3281607"/>
                    <a:gd name="connsiteY1" fmla="*/ 331344 h 1125094"/>
                    <a:gd name="connsiteX2" fmla="*/ 330203 w 3281607"/>
                    <a:gd name="connsiteY2" fmla="*/ 1112394 h 1125094"/>
                    <a:gd name="connsiteX3" fmla="*/ 539753 w 3281607"/>
                    <a:gd name="connsiteY3" fmla="*/ 280544 h 1125094"/>
                    <a:gd name="connsiteX4" fmla="*/ 742953 w 3281607"/>
                    <a:gd name="connsiteY4" fmla="*/ 1112394 h 1125094"/>
                    <a:gd name="connsiteX5" fmla="*/ 953592 w 3281607"/>
                    <a:gd name="connsiteY5" fmla="*/ 256107 h 1125094"/>
                    <a:gd name="connsiteX6" fmla="*/ 2762253 w 3281607"/>
                    <a:gd name="connsiteY6" fmla="*/ 1112394 h 1125094"/>
                    <a:gd name="connsiteX7" fmla="*/ 1336756 w 3281607"/>
                    <a:gd name="connsiteY7" fmla="*/ 0 h 1125094"/>
                    <a:gd name="connsiteX8" fmla="*/ 3149603 w 3281607"/>
                    <a:gd name="connsiteY8" fmla="*/ 1125094 h 1125094"/>
                    <a:gd name="connsiteX9" fmla="*/ 3281607 w 3281607"/>
                    <a:gd name="connsiteY9" fmla="*/ 470296 h 1125094"/>
                    <a:gd name="connsiteX0" fmla="*/ -3 w 3281601"/>
                    <a:gd name="connsiteY0" fmla="*/ 686944 h 1136831"/>
                    <a:gd name="connsiteX1" fmla="*/ 133347 w 3281601"/>
                    <a:gd name="connsiteY1" fmla="*/ 331344 h 1136831"/>
                    <a:gd name="connsiteX2" fmla="*/ 330197 w 3281601"/>
                    <a:gd name="connsiteY2" fmla="*/ 1112394 h 1136831"/>
                    <a:gd name="connsiteX3" fmla="*/ 539747 w 3281601"/>
                    <a:gd name="connsiteY3" fmla="*/ 280544 h 1136831"/>
                    <a:gd name="connsiteX4" fmla="*/ 742947 w 3281601"/>
                    <a:gd name="connsiteY4" fmla="*/ 1112394 h 1136831"/>
                    <a:gd name="connsiteX5" fmla="*/ 953586 w 3281601"/>
                    <a:gd name="connsiteY5" fmla="*/ 256107 h 1136831"/>
                    <a:gd name="connsiteX6" fmla="*/ 1037363 w 3281601"/>
                    <a:gd name="connsiteY6" fmla="*/ 1136831 h 1136831"/>
                    <a:gd name="connsiteX7" fmla="*/ 1336750 w 3281601"/>
                    <a:gd name="connsiteY7" fmla="*/ 0 h 1136831"/>
                    <a:gd name="connsiteX8" fmla="*/ 3149597 w 3281601"/>
                    <a:gd name="connsiteY8" fmla="*/ 1125094 h 1136831"/>
                    <a:gd name="connsiteX9" fmla="*/ 3281601 w 3281601"/>
                    <a:gd name="connsiteY9" fmla="*/ 470296 h 1136831"/>
                    <a:gd name="connsiteX0" fmla="*/ 3 w 3281607"/>
                    <a:gd name="connsiteY0" fmla="*/ 467011 h 916898"/>
                    <a:gd name="connsiteX1" fmla="*/ 133353 w 3281607"/>
                    <a:gd name="connsiteY1" fmla="*/ 111411 h 916898"/>
                    <a:gd name="connsiteX2" fmla="*/ 330203 w 3281607"/>
                    <a:gd name="connsiteY2" fmla="*/ 892461 h 916898"/>
                    <a:gd name="connsiteX3" fmla="*/ 539753 w 3281607"/>
                    <a:gd name="connsiteY3" fmla="*/ 60611 h 916898"/>
                    <a:gd name="connsiteX4" fmla="*/ 742953 w 3281607"/>
                    <a:gd name="connsiteY4" fmla="*/ 892461 h 916898"/>
                    <a:gd name="connsiteX5" fmla="*/ 953592 w 3281607"/>
                    <a:gd name="connsiteY5" fmla="*/ 36174 h 916898"/>
                    <a:gd name="connsiteX6" fmla="*/ 1037369 w 3281607"/>
                    <a:gd name="connsiteY6" fmla="*/ 916898 h 916898"/>
                    <a:gd name="connsiteX7" fmla="*/ 1354724 w 3281607"/>
                    <a:gd name="connsiteY7" fmla="*/ 0 h 916898"/>
                    <a:gd name="connsiteX8" fmla="*/ 3149603 w 3281607"/>
                    <a:gd name="connsiteY8" fmla="*/ 905161 h 916898"/>
                    <a:gd name="connsiteX9" fmla="*/ 3281607 w 3281607"/>
                    <a:gd name="connsiteY9" fmla="*/ 250363 h 916898"/>
                    <a:gd name="connsiteX0" fmla="*/ -3 w 3281601"/>
                    <a:gd name="connsiteY0" fmla="*/ 467011 h 954034"/>
                    <a:gd name="connsiteX1" fmla="*/ 133347 w 3281601"/>
                    <a:gd name="connsiteY1" fmla="*/ 111411 h 954034"/>
                    <a:gd name="connsiteX2" fmla="*/ 330197 w 3281601"/>
                    <a:gd name="connsiteY2" fmla="*/ 892461 h 954034"/>
                    <a:gd name="connsiteX3" fmla="*/ 539747 w 3281601"/>
                    <a:gd name="connsiteY3" fmla="*/ 60611 h 954034"/>
                    <a:gd name="connsiteX4" fmla="*/ 742947 w 3281601"/>
                    <a:gd name="connsiteY4" fmla="*/ 892461 h 954034"/>
                    <a:gd name="connsiteX5" fmla="*/ 953586 w 3281601"/>
                    <a:gd name="connsiteY5" fmla="*/ 36174 h 954034"/>
                    <a:gd name="connsiteX6" fmla="*/ 1037363 w 3281601"/>
                    <a:gd name="connsiteY6" fmla="*/ 916898 h 954034"/>
                    <a:gd name="connsiteX7" fmla="*/ 1354718 w 3281601"/>
                    <a:gd name="connsiteY7" fmla="*/ 0 h 954034"/>
                    <a:gd name="connsiteX8" fmla="*/ 1514552 w 3281601"/>
                    <a:gd name="connsiteY8" fmla="*/ 954034 h 954034"/>
                    <a:gd name="connsiteX9" fmla="*/ 3281601 w 3281601"/>
                    <a:gd name="connsiteY9" fmla="*/ 250363 h 954034"/>
                    <a:gd name="connsiteX0" fmla="*/ 3 w 1808269"/>
                    <a:gd name="connsiteY0" fmla="*/ 467011 h 954034"/>
                    <a:gd name="connsiteX1" fmla="*/ 133353 w 1808269"/>
                    <a:gd name="connsiteY1" fmla="*/ 111411 h 954034"/>
                    <a:gd name="connsiteX2" fmla="*/ 330203 w 1808269"/>
                    <a:gd name="connsiteY2" fmla="*/ 892461 h 954034"/>
                    <a:gd name="connsiteX3" fmla="*/ 539753 w 1808269"/>
                    <a:gd name="connsiteY3" fmla="*/ 60611 h 954034"/>
                    <a:gd name="connsiteX4" fmla="*/ 742953 w 1808269"/>
                    <a:gd name="connsiteY4" fmla="*/ 892461 h 954034"/>
                    <a:gd name="connsiteX5" fmla="*/ 953592 w 1808269"/>
                    <a:gd name="connsiteY5" fmla="*/ 36174 h 954034"/>
                    <a:gd name="connsiteX6" fmla="*/ 1037369 w 1808269"/>
                    <a:gd name="connsiteY6" fmla="*/ 916898 h 954034"/>
                    <a:gd name="connsiteX7" fmla="*/ 1354724 w 1808269"/>
                    <a:gd name="connsiteY7" fmla="*/ 0 h 954034"/>
                    <a:gd name="connsiteX8" fmla="*/ 1514558 w 1808269"/>
                    <a:gd name="connsiteY8" fmla="*/ 954034 h 954034"/>
                    <a:gd name="connsiteX9" fmla="*/ 1808270 w 1808269"/>
                    <a:gd name="connsiteY9" fmla="*/ 421424 h 954034"/>
                    <a:gd name="connsiteX0" fmla="*/ -3 w 1633081"/>
                    <a:gd name="connsiteY0" fmla="*/ 467011 h 954034"/>
                    <a:gd name="connsiteX1" fmla="*/ 133347 w 1633081"/>
                    <a:gd name="connsiteY1" fmla="*/ 111411 h 954034"/>
                    <a:gd name="connsiteX2" fmla="*/ 330197 w 1633081"/>
                    <a:gd name="connsiteY2" fmla="*/ 892461 h 954034"/>
                    <a:gd name="connsiteX3" fmla="*/ 539747 w 1633081"/>
                    <a:gd name="connsiteY3" fmla="*/ 60611 h 954034"/>
                    <a:gd name="connsiteX4" fmla="*/ 742947 w 1633081"/>
                    <a:gd name="connsiteY4" fmla="*/ 892461 h 954034"/>
                    <a:gd name="connsiteX5" fmla="*/ 953586 w 1633081"/>
                    <a:gd name="connsiteY5" fmla="*/ 36174 h 954034"/>
                    <a:gd name="connsiteX6" fmla="*/ 1037363 w 1633081"/>
                    <a:gd name="connsiteY6" fmla="*/ 916898 h 954034"/>
                    <a:gd name="connsiteX7" fmla="*/ 1354718 w 1633081"/>
                    <a:gd name="connsiteY7" fmla="*/ 0 h 954034"/>
                    <a:gd name="connsiteX8" fmla="*/ 1514552 w 1633081"/>
                    <a:gd name="connsiteY8" fmla="*/ 954034 h 954034"/>
                    <a:gd name="connsiteX9" fmla="*/ 1633081 w 1633081"/>
                    <a:gd name="connsiteY9" fmla="*/ 293128 h 954034"/>
                    <a:gd name="connsiteX0" fmla="*/ 3 w 1633087"/>
                    <a:gd name="connsiteY0" fmla="*/ 467011 h 954034"/>
                    <a:gd name="connsiteX1" fmla="*/ 133353 w 1633087"/>
                    <a:gd name="connsiteY1" fmla="*/ 111411 h 954034"/>
                    <a:gd name="connsiteX2" fmla="*/ 330203 w 1633087"/>
                    <a:gd name="connsiteY2" fmla="*/ 892461 h 954034"/>
                    <a:gd name="connsiteX3" fmla="*/ 539753 w 1633087"/>
                    <a:gd name="connsiteY3" fmla="*/ 60611 h 954034"/>
                    <a:gd name="connsiteX4" fmla="*/ 742953 w 1633087"/>
                    <a:gd name="connsiteY4" fmla="*/ 892461 h 954034"/>
                    <a:gd name="connsiteX5" fmla="*/ 953592 w 1633087"/>
                    <a:gd name="connsiteY5" fmla="*/ 36174 h 954034"/>
                    <a:gd name="connsiteX6" fmla="*/ 1037369 w 1633087"/>
                    <a:gd name="connsiteY6" fmla="*/ 916898 h 954034"/>
                    <a:gd name="connsiteX7" fmla="*/ 1354724 w 1633087"/>
                    <a:gd name="connsiteY7" fmla="*/ 0 h 954034"/>
                    <a:gd name="connsiteX8" fmla="*/ 1514558 w 1633087"/>
                    <a:gd name="connsiteY8" fmla="*/ 954034 h 954034"/>
                    <a:gd name="connsiteX9" fmla="*/ 1633087 w 1633087"/>
                    <a:gd name="connsiteY9" fmla="*/ 403090 h 954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33087" h="954034">
                      <a:moveTo>
                        <a:pt x="3" y="467011"/>
                      </a:moveTo>
                      <a:lnTo>
                        <a:pt x="133353" y="111411"/>
                      </a:lnTo>
                      <a:lnTo>
                        <a:pt x="330203" y="892461"/>
                      </a:lnTo>
                      <a:lnTo>
                        <a:pt x="539753" y="60611"/>
                      </a:lnTo>
                      <a:lnTo>
                        <a:pt x="742953" y="892461"/>
                      </a:lnTo>
                      <a:lnTo>
                        <a:pt x="953592" y="36174"/>
                      </a:lnTo>
                      <a:lnTo>
                        <a:pt x="1037369" y="916898"/>
                      </a:lnTo>
                      <a:lnTo>
                        <a:pt x="1354724" y="0"/>
                      </a:lnTo>
                      <a:lnTo>
                        <a:pt x="1514558" y="954034"/>
                      </a:lnTo>
                      <a:lnTo>
                        <a:pt x="1633087" y="40309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 flipH="1">
                  <a:off x="7158458" y="1659264"/>
                  <a:ext cx="241553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7681451" y="1658183"/>
                  <a:ext cx="39414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7161575" y="952139"/>
                <a:ext cx="910462" cy="123954"/>
                <a:chOff x="7161575" y="952139"/>
                <a:chExt cx="910462" cy="123954"/>
              </a:xfrm>
            </p:grpSpPr>
            <p:sp>
              <p:nvSpPr>
                <p:cNvPr id="188" name="Freeform 187"/>
                <p:cNvSpPr/>
                <p:nvPr/>
              </p:nvSpPr>
              <p:spPr>
                <a:xfrm flipV="1">
                  <a:off x="7347198" y="952139"/>
                  <a:ext cx="288579" cy="123954"/>
                </a:xfrm>
                <a:custGeom>
                  <a:avLst/>
                  <a:gdLst>
                    <a:gd name="connsiteX0" fmla="*/ 0 w 4425950"/>
                    <a:gd name="connsiteY0" fmla="*/ 419100 h 857250"/>
                    <a:gd name="connsiteX1" fmla="*/ 628650 w 4425950"/>
                    <a:gd name="connsiteY1" fmla="*/ 419100 h 857250"/>
                    <a:gd name="connsiteX2" fmla="*/ 762000 w 4425950"/>
                    <a:gd name="connsiteY2" fmla="*/ 63500 h 857250"/>
                    <a:gd name="connsiteX3" fmla="*/ 958850 w 4425950"/>
                    <a:gd name="connsiteY3" fmla="*/ 844550 h 857250"/>
                    <a:gd name="connsiteX4" fmla="*/ 1168400 w 4425950"/>
                    <a:gd name="connsiteY4" fmla="*/ 12700 h 857250"/>
                    <a:gd name="connsiteX5" fmla="*/ 1371600 w 4425950"/>
                    <a:gd name="connsiteY5" fmla="*/ 844550 h 857250"/>
                    <a:gd name="connsiteX6" fmla="*/ 1568450 w 4425950"/>
                    <a:gd name="connsiteY6" fmla="*/ 31750 h 857250"/>
                    <a:gd name="connsiteX7" fmla="*/ 1778000 w 4425950"/>
                    <a:gd name="connsiteY7" fmla="*/ 838200 h 857250"/>
                    <a:gd name="connsiteX8" fmla="*/ 1968500 w 4425950"/>
                    <a:gd name="connsiteY8" fmla="*/ 12700 h 857250"/>
                    <a:gd name="connsiteX9" fmla="*/ 2171700 w 4425950"/>
                    <a:gd name="connsiteY9" fmla="*/ 844550 h 857250"/>
                    <a:gd name="connsiteX10" fmla="*/ 2381250 w 4425950"/>
                    <a:gd name="connsiteY10" fmla="*/ 12700 h 857250"/>
                    <a:gd name="connsiteX11" fmla="*/ 2590800 w 4425950"/>
                    <a:gd name="connsiteY11" fmla="*/ 850900 h 857250"/>
                    <a:gd name="connsiteX12" fmla="*/ 2781300 w 4425950"/>
                    <a:gd name="connsiteY12" fmla="*/ 0 h 857250"/>
                    <a:gd name="connsiteX13" fmla="*/ 2990850 w 4425950"/>
                    <a:gd name="connsiteY13" fmla="*/ 850900 h 857250"/>
                    <a:gd name="connsiteX14" fmla="*/ 3181350 w 4425950"/>
                    <a:gd name="connsiteY14" fmla="*/ 12700 h 857250"/>
                    <a:gd name="connsiteX15" fmla="*/ 3390900 w 4425950"/>
                    <a:gd name="connsiteY15" fmla="*/ 844550 h 857250"/>
                    <a:gd name="connsiteX16" fmla="*/ 3600450 w 4425950"/>
                    <a:gd name="connsiteY16" fmla="*/ 25400 h 857250"/>
                    <a:gd name="connsiteX17" fmla="*/ 3778250 w 4425950"/>
                    <a:gd name="connsiteY17" fmla="*/ 857250 h 857250"/>
                    <a:gd name="connsiteX18" fmla="*/ 3892550 w 4425950"/>
                    <a:gd name="connsiteY18" fmla="*/ 419100 h 857250"/>
                    <a:gd name="connsiteX19" fmla="*/ 4425950 w 4425950"/>
                    <a:gd name="connsiteY19" fmla="*/ 419100 h 857250"/>
                    <a:gd name="connsiteX0" fmla="*/ 0 w 3892549"/>
                    <a:gd name="connsiteY0" fmla="*/ 419100 h 857250"/>
                    <a:gd name="connsiteX1" fmla="*/ 628650 w 3892549"/>
                    <a:gd name="connsiteY1" fmla="*/ 419100 h 857250"/>
                    <a:gd name="connsiteX2" fmla="*/ 762000 w 3892549"/>
                    <a:gd name="connsiteY2" fmla="*/ 63500 h 857250"/>
                    <a:gd name="connsiteX3" fmla="*/ 958850 w 3892549"/>
                    <a:gd name="connsiteY3" fmla="*/ 844550 h 857250"/>
                    <a:gd name="connsiteX4" fmla="*/ 1168400 w 3892549"/>
                    <a:gd name="connsiteY4" fmla="*/ 12700 h 857250"/>
                    <a:gd name="connsiteX5" fmla="*/ 1371600 w 3892549"/>
                    <a:gd name="connsiteY5" fmla="*/ 844550 h 857250"/>
                    <a:gd name="connsiteX6" fmla="*/ 1568450 w 3892549"/>
                    <a:gd name="connsiteY6" fmla="*/ 31750 h 857250"/>
                    <a:gd name="connsiteX7" fmla="*/ 1778000 w 3892549"/>
                    <a:gd name="connsiteY7" fmla="*/ 838200 h 857250"/>
                    <a:gd name="connsiteX8" fmla="*/ 1968500 w 3892549"/>
                    <a:gd name="connsiteY8" fmla="*/ 12700 h 857250"/>
                    <a:gd name="connsiteX9" fmla="*/ 2171700 w 3892549"/>
                    <a:gd name="connsiteY9" fmla="*/ 844550 h 857250"/>
                    <a:gd name="connsiteX10" fmla="*/ 2381250 w 3892549"/>
                    <a:gd name="connsiteY10" fmla="*/ 12700 h 857250"/>
                    <a:gd name="connsiteX11" fmla="*/ 2590800 w 3892549"/>
                    <a:gd name="connsiteY11" fmla="*/ 850900 h 857250"/>
                    <a:gd name="connsiteX12" fmla="*/ 2781300 w 3892549"/>
                    <a:gd name="connsiteY12" fmla="*/ 0 h 857250"/>
                    <a:gd name="connsiteX13" fmla="*/ 2990850 w 3892549"/>
                    <a:gd name="connsiteY13" fmla="*/ 850900 h 857250"/>
                    <a:gd name="connsiteX14" fmla="*/ 3181350 w 3892549"/>
                    <a:gd name="connsiteY14" fmla="*/ 12700 h 857250"/>
                    <a:gd name="connsiteX15" fmla="*/ 3390900 w 3892549"/>
                    <a:gd name="connsiteY15" fmla="*/ 844550 h 857250"/>
                    <a:gd name="connsiteX16" fmla="*/ 3600450 w 3892549"/>
                    <a:gd name="connsiteY16" fmla="*/ 25400 h 857250"/>
                    <a:gd name="connsiteX17" fmla="*/ 3778250 w 3892549"/>
                    <a:gd name="connsiteY17" fmla="*/ 857250 h 857250"/>
                    <a:gd name="connsiteX18" fmla="*/ 3892550 w 3892549"/>
                    <a:gd name="connsiteY18" fmla="*/ 419100 h 857250"/>
                    <a:gd name="connsiteX0" fmla="*/ 3 w 3263902"/>
                    <a:gd name="connsiteY0" fmla="*/ 419100 h 857250"/>
                    <a:gd name="connsiteX1" fmla="*/ 133353 w 3263902"/>
                    <a:gd name="connsiteY1" fmla="*/ 63500 h 857250"/>
                    <a:gd name="connsiteX2" fmla="*/ 330203 w 3263902"/>
                    <a:gd name="connsiteY2" fmla="*/ 844550 h 857250"/>
                    <a:gd name="connsiteX3" fmla="*/ 539753 w 3263902"/>
                    <a:gd name="connsiteY3" fmla="*/ 12700 h 857250"/>
                    <a:gd name="connsiteX4" fmla="*/ 742953 w 3263902"/>
                    <a:gd name="connsiteY4" fmla="*/ 844550 h 857250"/>
                    <a:gd name="connsiteX5" fmla="*/ 939803 w 3263902"/>
                    <a:gd name="connsiteY5" fmla="*/ 31750 h 857250"/>
                    <a:gd name="connsiteX6" fmla="*/ 1149353 w 3263902"/>
                    <a:gd name="connsiteY6" fmla="*/ 838200 h 857250"/>
                    <a:gd name="connsiteX7" fmla="*/ 1339853 w 3263902"/>
                    <a:gd name="connsiteY7" fmla="*/ 12700 h 857250"/>
                    <a:gd name="connsiteX8" fmla="*/ 1543053 w 3263902"/>
                    <a:gd name="connsiteY8" fmla="*/ 844550 h 857250"/>
                    <a:gd name="connsiteX9" fmla="*/ 1752603 w 3263902"/>
                    <a:gd name="connsiteY9" fmla="*/ 12700 h 857250"/>
                    <a:gd name="connsiteX10" fmla="*/ 1962153 w 3263902"/>
                    <a:gd name="connsiteY10" fmla="*/ 850900 h 857250"/>
                    <a:gd name="connsiteX11" fmla="*/ 2152653 w 3263902"/>
                    <a:gd name="connsiteY11" fmla="*/ 0 h 857250"/>
                    <a:gd name="connsiteX12" fmla="*/ 2362203 w 3263902"/>
                    <a:gd name="connsiteY12" fmla="*/ 850900 h 857250"/>
                    <a:gd name="connsiteX13" fmla="*/ 2552703 w 3263902"/>
                    <a:gd name="connsiteY13" fmla="*/ 12700 h 857250"/>
                    <a:gd name="connsiteX14" fmla="*/ 2762253 w 3263902"/>
                    <a:gd name="connsiteY14" fmla="*/ 844550 h 857250"/>
                    <a:gd name="connsiteX15" fmla="*/ 2971803 w 3263902"/>
                    <a:gd name="connsiteY15" fmla="*/ 25400 h 857250"/>
                    <a:gd name="connsiteX16" fmla="*/ 3149603 w 3263902"/>
                    <a:gd name="connsiteY16" fmla="*/ 857250 h 857250"/>
                    <a:gd name="connsiteX17" fmla="*/ 3263903 w 3263902"/>
                    <a:gd name="connsiteY17" fmla="*/ 419100 h 857250"/>
                    <a:gd name="connsiteX0" fmla="*/ 3 w 3263902"/>
                    <a:gd name="connsiteY0" fmla="*/ 419100 h 857250"/>
                    <a:gd name="connsiteX1" fmla="*/ 133353 w 3263902"/>
                    <a:gd name="connsiteY1" fmla="*/ 63500 h 857250"/>
                    <a:gd name="connsiteX2" fmla="*/ 330203 w 3263902"/>
                    <a:gd name="connsiteY2" fmla="*/ 844550 h 857250"/>
                    <a:gd name="connsiteX3" fmla="*/ 539753 w 3263902"/>
                    <a:gd name="connsiteY3" fmla="*/ 12700 h 857250"/>
                    <a:gd name="connsiteX4" fmla="*/ 742953 w 3263902"/>
                    <a:gd name="connsiteY4" fmla="*/ 844550 h 857250"/>
                    <a:gd name="connsiteX5" fmla="*/ 939803 w 3263902"/>
                    <a:gd name="connsiteY5" fmla="*/ 31750 h 857250"/>
                    <a:gd name="connsiteX6" fmla="*/ 1149353 w 3263902"/>
                    <a:gd name="connsiteY6" fmla="*/ 838200 h 857250"/>
                    <a:gd name="connsiteX7" fmla="*/ 1339853 w 3263902"/>
                    <a:gd name="connsiteY7" fmla="*/ 12700 h 857250"/>
                    <a:gd name="connsiteX8" fmla="*/ 1543053 w 3263902"/>
                    <a:gd name="connsiteY8" fmla="*/ 844550 h 857250"/>
                    <a:gd name="connsiteX9" fmla="*/ 1752603 w 3263902"/>
                    <a:gd name="connsiteY9" fmla="*/ 12700 h 857250"/>
                    <a:gd name="connsiteX10" fmla="*/ 1962153 w 3263902"/>
                    <a:gd name="connsiteY10" fmla="*/ 850900 h 857250"/>
                    <a:gd name="connsiteX11" fmla="*/ 2152653 w 3263902"/>
                    <a:gd name="connsiteY11" fmla="*/ 0 h 857250"/>
                    <a:gd name="connsiteX12" fmla="*/ 2362203 w 3263902"/>
                    <a:gd name="connsiteY12" fmla="*/ 850900 h 857250"/>
                    <a:gd name="connsiteX13" fmla="*/ 2552703 w 3263902"/>
                    <a:gd name="connsiteY13" fmla="*/ 12700 h 857250"/>
                    <a:gd name="connsiteX14" fmla="*/ 2762253 w 3263902"/>
                    <a:gd name="connsiteY14" fmla="*/ 844550 h 857250"/>
                    <a:gd name="connsiteX15" fmla="*/ 2971803 w 3263902"/>
                    <a:gd name="connsiteY15" fmla="*/ 25400 h 857250"/>
                    <a:gd name="connsiteX16" fmla="*/ 3149603 w 3263902"/>
                    <a:gd name="connsiteY16" fmla="*/ 857250 h 857250"/>
                    <a:gd name="connsiteX17" fmla="*/ 3263902 w 3263902"/>
                    <a:gd name="connsiteY17" fmla="*/ 346879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939803 w 3281607"/>
                    <a:gd name="connsiteY5" fmla="*/ 31750 h 857250"/>
                    <a:gd name="connsiteX6" fmla="*/ 1149353 w 3281607"/>
                    <a:gd name="connsiteY6" fmla="*/ 838200 h 857250"/>
                    <a:gd name="connsiteX7" fmla="*/ 1339853 w 3281607"/>
                    <a:gd name="connsiteY7" fmla="*/ 12700 h 857250"/>
                    <a:gd name="connsiteX8" fmla="*/ 1543053 w 3281607"/>
                    <a:gd name="connsiteY8" fmla="*/ 844550 h 857250"/>
                    <a:gd name="connsiteX9" fmla="*/ 1752603 w 3281607"/>
                    <a:gd name="connsiteY9" fmla="*/ 12700 h 857250"/>
                    <a:gd name="connsiteX10" fmla="*/ 1962153 w 3281607"/>
                    <a:gd name="connsiteY10" fmla="*/ 850900 h 857250"/>
                    <a:gd name="connsiteX11" fmla="*/ 2152653 w 3281607"/>
                    <a:gd name="connsiteY11" fmla="*/ 0 h 857250"/>
                    <a:gd name="connsiteX12" fmla="*/ 2362203 w 3281607"/>
                    <a:gd name="connsiteY12" fmla="*/ 850900 h 857250"/>
                    <a:gd name="connsiteX13" fmla="*/ 2552703 w 3281607"/>
                    <a:gd name="connsiteY13" fmla="*/ 12700 h 857250"/>
                    <a:gd name="connsiteX14" fmla="*/ 2762253 w 3281607"/>
                    <a:gd name="connsiteY14" fmla="*/ 844550 h 857250"/>
                    <a:gd name="connsiteX15" fmla="*/ 2971803 w 3281607"/>
                    <a:gd name="connsiteY15" fmla="*/ 25400 h 857250"/>
                    <a:gd name="connsiteX16" fmla="*/ 3149603 w 3281607"/>
                    <a:gd name="connsiteY16" fmla="*/ 857250 h 857250"/>
                    <a:gd name="connsiteX17" fmla="*/ 3281607 w 3281607"/>
                    <a:gd name="connsiteY17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149347 w 3281601"/>
                    <a:gd name="connsiteY5" fmla="*/ 838200 h 857250"/>
                    <a:gd name="connsiteX6" fmla="*/ 1339847 w 3281601"/>
                    <a:gd name="connsiteY6" fmla="*/ 12700 h 857250"/>
                    <a:gd name="connsiteX7" fmla="*/ 1543047 w 3281601"/>
                    <a:gd name="connsiteY7" fmla="*/ 844550 h 857250"/>
                    <a:gd name="connsiteX8" fmla="*/ 1752597 w 3281601"/>
                    <a:gd name="connsiteY8" fmla="*/ 12700 h 857250"/>
                    <a:gd name="connsiteX9" fmla="*/ 1962147 w 3281601"/>
                    <a:gd name="connsiteY9" fmla="*/ 850900 h 857250"/>
                    <a:gd name="connsiteX10" fmla="*/ 2152647 w 3281601"/>
                    <a:gd name="connsiteY10" fmla="*/ 0 h 857250"/>
                    <a:gd name="connsiteX11" fmla="*/ 2362197 w 3281601"/>
                    <a:gd name="connsiteY11" fmla="*/ 850900 h 857250"/>
                    <a:gd name="connsiteX12" fmla="*/ 2552697 w 3281601"/>
                    <a:gd name="connsiteY12" fmla="*/ 12700 h 857250"/>
                    <a:gd name="connsiteX13" fmla="*/ 2762247 w 3281601"/>
                    <a:gd name="connsiteY13" fmla="*/ 844550 h 857250"/>
                    <a:gd name="connsiteX14" fmla="*/ 2971797 w 3281601"/>
                    <a:gd name="connsiteY14" fmla="*/ 25400 h 857250"/>
                    <a:gd name="connsiteX15" fmla="*/ 3149597 w 3281601"/>
                    <a:gd name="connsiteY15" fmla="*/ 857250 h 857250"/>
                    <a:gd name="connsiteX16" fmla="*/ 3281601 w 3281601"/>
                    <a:gd name="connsiteY16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339853 w 3281607"/>
                    <a:gd name="connsiteY5" fmla="*/ 12700 h 857250"/>
                    <a:gd name="connsiteX6" fmla="*/ 1543053 w 3281607"/>
                    <a:gd name="connsiteY6" fmla="*/ 844550 h 857250"/>
                    <a:gd name="connsiteX7" fmla="*/ 1752603 w 3281607"/>
                    <a:gd name="connsiteY7" fmla="*/ 12700 h 857250"/>
                    <a:gd name="connsiteX8" fmla="*/ 1962153 w 3281607"/>
                    <a:gd name="connsiteY8" fmla="*/ 850900 h 857250"/>
                    <a:gd name="connsiteX9" fmla="*/ 2152653 w 3281607"/>
                    <a:gd name="connsiteY9" fmla="*/ 0 h 857250"/>
                    <a:gd name="connsiteX10" fmla="*/ 2362203 w 3281607"/>
                    <a:gd name="connsiteY10" fmla="*/ 850900 h 857250"/>
                    <a:gd name="connsiteX11" fmla="*/ 2552703 w 3281607"/>
                    <a:gd name="connsiteY11" fmla="*/ 12700 h 857250"/>
                    <a:gd name="connsiteX12" fmla="*/ 2762253 w 3281607"/>
                    <a:gd name="connsiteY12" fmla="*/ 844550 h 857250"/>
                    <a:gd name="connsiteX13" fmla="*/ 2971803 w 3281607"/>
                    <a:gd name="connsiteY13" fmla="*/ 25400 h 857250"/>
                    <a:gd name="connsiteX14" fmla="*/ 3149603 w 3281607"/>
                    <a:gd name="connsiteY14" fmla="*/ 857250 h 857250"/>
                    <a:gd name="connsiteX15" fmla="*/ 3281607 w 3281607"/>
                    <a:gd name="connsiteY15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543047 w 3281601"/>
                    <a:gd name="connsiteY5" fmla="*/ 844550 h 857250"/>
                    <a:gd name="connsiteX6" fmla="*/ 1752597 w 3281601"/>
                    <a:gd name="connsiteY6" fmla="*/ 12700 h 857250"/>
                    <a:gd name="connsiteX7" fmla="*/ 1962147 w 3281601"/>
                    <a:gd name="connsiteY7" fmla="*/ 850900 h 857250"/>
                    <a:gd name="connsiteX8" fmla="*/ 2152647 w 3281601"/>
                    <a:gd name="connsiteY8" fmla="*/ 0 h 857250"/>
                    <a:gd name="connsiteX9" fmla="*/ 2362197 w 3281601"/>
                    <a:gd name="connsiteY9" fmla="*/ 850900 h 857250"/>
                    <a:gd name="connsiteX10" fmla="*/ 2552697 w 3281601"/>
                    <a:gd name="connsiteY10" fmla="*/ 12700 h 857250"/>
                    <a:gd name="connsiteX11" fmla="*/ 2762247 w 3281601"/>
                    <a:gd name="connsiteY11" fmla="*/ 844550 h 857250"/>
                    <a:gd name="connsiteX12" fmla="*/ 2971797 w 3281601"/>
                    <a:gd name="connsiteY12" fmla="*/ 25400 h 857250"/>
                    <a:gd name="connsiteX13" fmla="*/ 3149597 w 3281601"/>
                    <a:gd name="connsiteY13" fmla="*/ 857250 h 857250"/>
                    <a:gd name="connsiteX14" fmla="*/ 3281601 w 3281601"/>
                    <a:gd name="connsiteY14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752603 w 3281607"/>
                    <a:gd name="connsiteY5" fmla="*/ 12700 h 857250"/>
                    <a:gd name="connsiteX6" fmla="*/ 1962153 w 3281607"/>
                    <a:gd name="connsiteY6" fmla="*/ 850900 h 857250"/>
                    <a:gd name="connsiteX7" fmla="*/ 2152653 w 3281607"/>
                    <a:gd name="connsiteY7" fmla="*/ 0 h 857250"/>
                    <a:gd name="connsiteX8" fmla="*/ 2362203 w 3281607"/>
                    <a:gd name="connsiteY8" fmla="*/ 850900 h 857250"/>
                    <a:gd name="connsiteX9" fmla="*/ 2552703 w 3281607"/>
                    <a:gd name="connsiteY9" fmla="*/ 12700 h 857250"/>
                    <a:gd name="connsiteX10" fmla="*/ 2762253 w 3281607"/>
                    <a:gd name="connsiteY10" fmla="*/ 844550 h 857250"/>
                    <a:gd name="connsiteX11" fmla="*/ 2971803 w 3281607"/>
                    <a:gd name="connsiteY11" fmla="*/ 25400 h 857250"/>
                    <a:gd name="connsiteX12" fmla="*/ 3149603 w 3281607"/>
                    <a:gd name="connsiteY12" fmla="*/ 857250 h 857250"/>
                    <a:gd name="connsiteX13" fmla="*/ 3281607 w 3281607"/>
                    <a:gd name="connsiteY13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962147 w 3281601"/>
                    <a:gd name="connsiteY5" fmla="*/ 850900 h 857250"/>
                    <a:gd name="connsiteX6" fmla="*/ 2152647 w 3281601"/>
                    <a:gd name="connsiteY6" fmla="*/ 0 h 857250"/>
                    <a:gd name="connsiteX7" fmla="*/ 2362197 w 3281601"/>
                    <a:gd name="connsiteY7" fmla="*/ 850900 h 857250"/>
                    <a:gd name="connsiteX8" fmla="*/ 2552697 w 3281601"/>
                    <a:gd name="connsiteY8" fmla="*/ 12700 h 857250"/>
                    <a:gd name="connsiteX9" fmla="*/ 2762247 w 3281601"/>
                    <a:gd name="connsiteY9" fmla="*/ 844550 h 857250"/>
                    <a:gd name="connsiteX10" fmla="*/ 2971797 w 3281601"/>
                    <a:gd name="connsiteY10" fmla="*/ 25400 h 857250"/>
                    <a:gd name="connsiteX11" fmla="*/ 3149597 w 3281601"/>
                    <a:gd name="connsiteY11" fmla="*/ 857250 h 857250"/>
                    <a:gd name="connsiteX12" fmla="*/ 3281601 w 3281601"/>
                    <a:gd name="connsiteY12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962153 w 3281607"/>
                    <a:gd name="connsiteY5" fmla="*/ 850900 h 857250"/>
                    <a:gd name="connsiteX6" fmla="*/ 1940856 w 3281607"/>
                    <a:gd name="connsiteY6" fmla="*/ 748349 h 857250"/>
                    <a:gd name="connsiteX7" fmla="*/ 2152653 w 3281607"/>
                    <a:gd name="connsiteY7" fmla="*/ 0 h 857250"/>
                    <a:gd name="connsiteX8" fmla="*/ 2362203 w 3281607"/>
                    <a:gd name="connsiteY8" fmla="*/ 850900 h 857250"/>
                    <a:gd name="connsiteX9" fmla="*/ 2552703 w 3281607"/>
                    <a:gd name="connsiteY9" fmla="*/ 12700 h 857250"/>
                    <a:gd name="connsiteX10" fmla="*/ 2762253 w 3281607"/>
                    <a:gd name="connsiteY10" fmla="*/ 844550 h 857250"/>
                    <a:gd name="connsiteX11" fmla="*/ 2971803 w 3281607"/>
                    <a:gd name="connsiteY11" fmla="*/ 25400 h 857250"/>
                    <a:gd name="connsiteX12" fmla="*/ 3149603 w 3281607"/>
                    <a:gd name="connsiteY12" fmla="*/ 857250 h 857250"/>
                    <a:gd name="connsiteX13" fmla="*/ 3281607 w 3281607"/>
                    <a:gd name="connsiteY13" fmla="*/ 202452 h 857250"/>
                    <a:gd name="connsiteX0" fmla="*/ -3 w 3281601"/>
                    <a:gd name="connsiteY0" fmla="*/ 406400 h 844550"/>
                    <a:gd name="connsiteX1" fmla="*/ 133347 w 3281601"/>
                    <a:gd name="connsiteY1" fmla="*/ 50800 h 844550"/>
                    <a:gd name="connsiteX2" fmla="*/ 330197 w 3281601"/>
                    <a:gd name="connsiteY2" fmla="*/ 831850 h 844550"/>
                    <a:gd name="connsiteX3" fmla="*/ 539747 w 3281601"/>
                    <a:gd name="connsiteY3" fmla="*/ 0 h 844550"/>
                    <a:gd name="connsiteX4" fmla="*/ 742947 w 3281601"/>
                    <a:gd name="connsiteY4" fmla="*/ 831850 h 844550"/>
                    <a:gd name="connsiteX5" fmla="*/ 1962147 w 3281601"/>
                    <a:gd name="connsiteY5" fmla="*/ 838200 h 844550"/>
                    <a:gd name="connsiteX6" fmla="*/ 1940850 w 3281601"/>
                    <a:gd name="connsiteY6" fmla="*/ 735649 h 844550"/>
                    <a:gd name="connsiteX7" fmla="*/ 2362197 w 3281601"/>
                    <a:gd name="connsiteY7" fmla="*/ 838200 h 844550"/>
                    <a:gd name="connsiteX8" fmla="*/ 2552697 w 3281601"/>
                    <a:gd name="connsiteY8" fmla="*/ 0 h 844550"/>
                    <a:gd name="connsiteX9" fmla="*/ 2762247 w 3281601"/>
                    <a:gd name="connsiteY9" fmla="*/ 831850 h 844550"/>
                    <a:gd name="connsiteX10" fmla="*/ 2971797 w 3281601"/>
                    <a:gd name="connsiteY10" fmla="*/ 12700 h 844550"/>
                    <a:gd name="connsiteX11" fmla="*/ 3149597 w 3281601"/>
                    <a:gd name="connsiteY11" fmla="*/ 844550 h 844550"/>
                    <a:gd name="connsiteX12" fmla="*/ 3281601 w 3281601"/>
                    <a:gd name="connsiteY12" fmla="*/ 189752 h 844550"/>
                    <a:gd name="connsiteX0" fmla="*/ 3 w 3281607"/>
                    <a:gd name="connsiteY0" fmla="*/ 406400 h 844550"/>
                    <a:gd name="connsiteX1" fmla="*/ 133353 w 3281607"/>
                    <a:gd name="connsiteY1" fmla="*/ 50800 h 844550"/>
                    <a:gd name="connsiteX2" fmla="*/ 330203 w 3281607"/>
                    <a:gd name="connsiteY2" fmla="*/ 831850 h 844550"/>
                    <a:gd name="connsiteX3" fmla="*/ 539753 w 3281607"/>
                    <a:gd name="connsiteY3" fmla="*/ 0 h 844550"/>
                    <a:gd name="connsiteX4" fmla="*/ 742953 w 3281607"/>
                    <a:gd name="connsiteY4" fmla="*/ 831850 h 844550"/>
                    <a:gd name="connsiteX5" fmla="*/ 1962153 w 3281607"/>
                    <a:gd name="connsiteY5" fmla="*/ 838200 h 844550"/>
                    <a:gd name="connsiteX6" fmla="*/ 2362203 w 3281607"/>
                    <a:gd name="connsiteY6" fmla="*/ 838200 h 844550"/>
                    <a:gd name="connsiteX7" fmla="*/ 2552703 w 3281607"/>
                    <a:gd name="connsiteY7" fmla="*/ 0 h 844550"/>
                    <a:gd name="connsiteX8" fmla="*/ 2762253 w 3281607"/>
                    <a:gd name="connsiteY8" fmla="*/ 831850 h 844550"/>
                    <a:gd name="connsiteX9" fmla="*/ 2971803 w 3281607"/>
                    <a:gd name="connsiteY9" fmla="*/ 12700 h 844550"/>
                    <a:gd name="connsiteX10" fmla="*/ 3149603 w 3281607"/>
                    <a:gd name="connsiteY10" fmla="*/ 844550 h 844550"/>
                    <a:gd name="connsiteX11" fmla="*/ 3281607 w 3281607"/>
                    <a:gd name="connsiteY11" fmla="*/ 189752 h 844550"/>
                    <a:gd name="connsiteX0" fmla="*/ -3 w 3281601"/>
                    <a:gd name="connsiteY0" fmla="*/ 406400 h 844550"/>
                    <a:gd name="connsiteX1" fmla="*/ 133347 w 3281601"/>
                    <a:gd name="connsiteY1" fmla="*/ 50800 h 844550"/>
                    <a:gd name="connsiteX2" fmla="*/ 330197 w 3281601"/>
                    <a:gd name="connsiteY2" fmla="*/ 831850 h 844550"/>
                    <a:gd name="connsiteX3" fmla="*/ 539747 w 3281601"/>
                    <a:gd name="connsiteY3" fmla="*/ 0 h 844550"/>
                    <a:gd name="connsiteX4" fmla="*/ 742947 w 3281601"/>
                    <a:gd name="connsiteY4" fmla="*/ 831850 h 844550"/>
                    <a:gd name="connsiteX5" fmla="*/ 2362197 w 3281601"/>
                    <a:gd name="connsiteY5" fmla="*/ 838200 h 844550"/>
                    <a:gd name="connsiteX6" fmla="*/ 2552697 w 3281601"/>
                    <a:gd name="connsiteY6" fmla="*/ 0 h 844550"/>
                    <a:gd name="connsiteX7" fmla="*/ 2762247 w 3281601"/>
                    <a:gd name="connsiteY7" fmla="*/ 831850 h 844550"/>
                    <a:gd name="connsiteX8" fmla="*/ 2971797 w 3281601"/>
                    <a:gd name="connsiteY8" fmla="*/ 12700 h 844550"/>
                    <a:gd name="connsiteX9" fmla="*/ 3149597 w 3281601"/>
                    <a:gd name="connsiteY9" fmla="*/ 844550 h 844550"/>
                    <a:gd name="connsiteX10" fmla="*/ 3281601 w 3281601"/>
                    <a:gd name="connsiteY10" fmla="*/ 189752 h 844550"/>
                    <a:gd name="connsiteX0" fmla="*/ 3 w 3281607"/>
                    <a:gd name="connsiteY0" fmla="*/ 406400 h 844550"/>
                    <a:gd name="connsiteX1" fmla="*/ 133353 w 3281607"/>
                    <a:gd name="connsiteY1" fmla="*/ 50800 h 844550"/>
                    <a:gd name="connsiteX2" fmla="*/ 330203 w 3281607"/>
                    <a:gd name="connsiteY2" fmla="*/ 831850 h 844550"/>
                    <a:gd name="connsiteX3" fmla="*/ 539753 w 3281607"/>
                    <a:gd name="connsiteY3" fmla="*/ 0 h 844550"/>
                    <a:gd name="connsiteX4" fmla="*/ 742953 w 3281607"/>
                    <a:gd name="connsiteY4" fmla="*/ 831850 h 844550"/>
                    <a:gd name="connsiteX5" fmla="*/ 2552703 w 3281607"/>
                    <a:gd name="connsiteY5" fmla="*/ 0 h 844550"/>
                    <a:gd name="connsiteX6" fmla="*/ 2762253 w 3281607"/>
                    <a:gd name="connsiteY6" fmla="*/ 831850 h 844550"/>
                    <a:gd name="connsiteX7" fmla="*/ 2971803 w 3281607"/>
                    <a:gd name="connsiteY7" fmla="*/ 12700 h 844550"/>
                    <a:gd name="connsiteX8" fmla="*/ 3149603 w 3281607"/>
                    <a:gd name="connsiteY8" fmla="*/ 844550 h 844550"/>
                    <a:gd name="connsiteX9" fmla="*/ 3281607 w 3281607"/>
                    <a:gd name="connsiteY9" fmla="*/ 189752 h 844550"/>
                    <a:gd name="connsiteX0" fmla="*/ -3 w 3281601"/>
                    <a:gd name="connsiteY0" fmla="*/ 430837 h 868987"/>
                    <a:gd name="connsiteX1" fmla="*/ 133347 w 3281601"/>
                    <a:gd name="connsiteY1" fmla="*/ 75237 h 868987"/>
                    <a:gd name="connsiteX2" fmla="*/ 330197 w 3281601"/>
                    <a:gd name="connsiteY2" fmla="*/ 856287 h 868987"/>
                    <a:gd name="connsiteX3" fmla="*/ 539747 w 3281601"/>
                    <a:gd name="connsiteY3" fmla="*/ 24437 h 868987"/>
                    <a:gd name="connsiteX4" fmla="*/ 742947 w 3281601"/>
                    <a:gd name="connsiteY4" fmla="*/ 856287 h 868987"/>
                    <a:gd name="connsiteX5" fmla="*/ 953586 w 3281601"/>
                    <a:gd name="connsiteY5" fmla="*/ 0 h 868987"/>
                    <a:gd name="connsiteX6" fmla="*/ 2762247 w 3281601"/>
                    <a:gd name="connsiteY6" fmla="*/ 856287 h 868987"/>
                    <a:gd name="connsiteX7" fmla="*/ 2971797 w 3281601"/>
                    <a:gd name="connsiteY7" fmla="*/ 37137 h 868987"/>
                    <a:gd name="connsiteX8" fmla="*/ 3149597 w 3281601"/>
                    <a:gd name="connsiteY8" fmla="*/ 868987 h 868987"/>
                    <a:gd name="connsiteX9" fmla="*/ 3281601 w 3281601"/>
                    <a:gd name="connsiteY9" fmla="*/ 214189 h 868987"/>
                    <a:gd name="connsiteX0" fmla="*/ 3 w 3281607"/>
                    <a:gd name="connsiteY0" fmla="*/ 686944 h 1125094"/>
                    <a:gd name="connsiteX1" fmla="*/ 133353 w 3281607"/>
                    <a:gd name="connsiteY1" fmla="*/ 331344 h 1125094"/>
                    <a:gd name="connsiteX2" fmla="*/ 330203 w 3281607"/>
                    <a:gd name="connsiteY2" fmla="*/ 1112394 h 1125094"/>
                    <a:gd name="connsiteX3" fmla="*/ 539753 w 3281607"/>
                    <a:gd name="connsiteY3" fmla="*/ 280544 h 1125094"/>
                    <a:gd name="connsiteX4" fmla="*/ 742953 w 3281607"/>
                    <a:gd name="connsiteY4" fmla="*/ 1112394 h 1125094"/>
                    <a:gd name="connsiteX5" fmla="*/ 953592 w 3281607"/>
                    <a:gd name="connsiteY5" fmla="*/ 256107 h 1125094"/>
                    <a:gd name="connsiteX6" fmla="*/ 2762253 w 3281607"/>
                    <a:gd name="connsiteY6" fmla="*/ 1112394 h 1125094"/>
                    <a:gd name="connsiteX7" fmla="*/ 1336756 w 3281607"/>
                    <a:gd name="connsiteY7" fmla="*/ 0 h 1125094"/>
                    <a:gd name="connsiteX8" fmla="*/ 3149603 w 3281607"/>
                    <a:gd name="connsiteY8" fmla="*/ 1125094 h 1125094"/>
                    <a:gd name="connsiteX9" fmla="*/ 3281607 w 3281607"/>
                    <a:gd name="connsiteY9" fmla="*/ 470296 h 1125094"/>
                    <a:gd name="connsiteX0" fmla="*/ -3 w 3281601"/>
                    <a:gd name="connsiteY0" fmla="*/ 686944 h 1136831"/>
                    <a:gd name="connsiteX1" fmla="*/ 133347 w 3281601"/>
                    <a:gd name="connsiteY1" fmla="*/ 331344 h 1136831"/>
                    <a:gd name="connsiteX2" fmla="*/ 330197 w 3281601"/>
                    <a:gd name="connsiteY2" fmla="*/ 1112394 h 1136831"/>
                    <a:gd name="connsiteX3" fmla="*/ 539747 w 3281601"/>
                    <a:gd name="connsiteY3" fmla="*/ 280544 h 1136831"/>
                    <a:gd name="connsiteX4" fmla="*/ 742947 w 3281601"/>
                    <a:gd name="connsiteY4" fmla="*/ 1112394 h 1136831"/>
                    <a:gd name="connsiteX5" fmla="*/ 953586 w 3281601"/>
                    <a:gd name="connsiteY5" fmla="*/ 256107 h 1136831"/>
                    <a:gd name="connsiteX6" fmla="*/ 1037363 w 3281601"/>
                    <a:gd name="connsiteY6" fmla="*/ 1136831 h 1136831"/>
                    <a:gd name="connsiteX7" fmla="*/ 1336750 w 3281601"/>
                    <a:gd name="connsiteY7" fmla="*/ 0 h 1136831"/>
                    <a:gd name="connsiteX8" fmla="*/ 3149597 w 3281601"/>
                    <a:gd name="connsiteY8" fmla="*/ 1125094 h 1136831"/>
                    <a:gd name="connsiteX9" fmla="*/ 3281601 w 3281601"/>
                    <a:gd name="connsiteY9" fmla="*/ 470296 h 1136831"/>
                    <a:gd name="connsiteX0" fmla="*/ 3 w 3281607"/>
                    <a:gd name="connsiteY0" fmla="*/ 467011 h 916898"/>
                    <a:gd name="connsiteX1" fmla="*/ 133353 w 3281607"/>
                    <a:gd name="connsiteY1" fmla="*/ 111411 h 916898"/>
                    <a:gd name="connsiteX2" fmla="*/ 330203 w 3281607"/>
                    <a:gd name="connsiteY2" fmla="*/ 892461 h 916898"/>
                    <a:gd name="connsiteX3" fmla="*/ 539753 w 3281607"/>
                    <a:gd name="connsiteY3" fmla="*/ 60611 h 916898"/>
                    <a:gd name="connsiteX4" fmla="*/ 742953 w 3281607"/>
                    <a:gd name="connsiteY4" fmla="*/ 892461 h 916898"/>
                    <a:gd name="connsiteX5" fmla="*/ 953592 w 3281607"/>
                    <a:gd name="connsiteY5" fmla="*/ 36174 h 916898"/>
                    <a:gd name="connsiteX6" fmla="*/ 1037369 w 3281607"/>
                    <a:gd name="connsiteY6" fmla="*/ 916898 h 916898"/>
                    <a:gd name="connsiteX7" fmla="*/ 1354724 w 3281607"/>
                    <a:gd name="connsiteY7" fmla="*/ 0 h 916898"/>
                    <a:gd name="connsiteX8" fmla="*/ 3149603 w 3281607"/>
                    <a:gd name="connsiteY8" fmla="*/ 905161 h 916898"/>
                    <a:gd name="connsiteX9" fmla="*/ 3281607 w 3281607"/>
                    <a:gd name="connsiteY9" fmla="*/ 250363 h 916898"/>
                    <a:gd name="connsiteX0" fmla="*/ -3 w 3281601"/>
                    <a:gd name="connsiteY0" fmla="*/ 467011 h 954034"/>
                    <a:gd name="connsiteX1" fmla="*/ 133347 w 3281601"/>
                    <a:gd name="connsiteY1" fmla="*/ 111411 h 954034"/>
                    <a:gd name="connsiteX2" fmla="*/ 330197 w 3281601"/>
                    <a:gd name="connsiteY2" fmla="*/ 892461 h 954034"/>
                    <a:gd name="connsiteX3" fmla="*/ 539747 w 3281601"/>
                    <a:gd name="connsiteY3" fmla="*/ 60611 h 954034"/>
                    <a:gd name="connsiteX4" fmla="*/ 742947 w 3281601"/>
                    <a:gd name="connsiteY4" fmla="*/ 892461 h 954034"/>
                    <a:gd name="connsiteX5" fmla="*/ 953586 w 3281601"/>
                    <a:gd name="connsiteY5" fmla="*/ 36174 h 954034"/>
                    <a:gd name="connsiteX6" fmla="*/ 1037363 w 3281601"/>
                    <a:gd name="connsiteY6" fmla="*/ 916898 h 954034"/>
                    <a:gd name="connsiteX7" fmla="*/ 1354718 w 3281601"/>
                    <a:gd name="connsiteY7" fmla="*/ 0 h 954034"/>
                    <a:gd name="connsiteX8" fmla="*/ 1514552 w 3281601"/>
                    <a:gd name="connsiteY8" fmla="*/ 954034 h 954034"/>
                    <a:gd name="connsiteX9" fmla="*/ 3281601 w 3281601"/>
                    <a:gd name="connsiteY9" fmla="*/ 250363 h 954034"/>
                    <a:gd name="connsiteX0" fmla="*/ 3 w 1808269"/>
                    <a:gd name="connsiteY0" fmla="*/ 467011 h 954034"/>
                    <a:gd name="connsiteX1" fmla="*/ 133353 w 1808269"/>
                    <a:gd name="connsiteY1" fmla="*/ 111411 h 954034"/>
                    <a:gd name="connsiteX2" fmla="*/ 330203 w 1808269"/>
                    <a:gd name="connsiteY2" fmla="*/ 892461 h 954034"/>
                    <a:gd name="connsiteX3" fmla="*/ 539753 w 1808269"/>
                    <a:gd name="connsiteY3" fmla="*/ 60611 h 954034"/>
                    <a:gd name="connsiteX4" fmla="*/ 742953 w 1808269"/>
                    <a:gd name="connsiteY4" fmla="*/ 892461 h 954034"/>
                    <a:gd name="connsiteX5" fmla="*/ 953592 w 1808269"/>
                    <a:gd name="connsiteY5" fmla="*/ 36174 h 954034"/>
                    <a:gd name="connsiteX6" fmla="*/ 1037369 w 1808269"/>
                    <a:gd name="connsiteY6" fmla="*/ 916898 h 954034"/>
                    <a:gd name="connsiteX7" fmla="*/ 1354724 w 1808269"/>
                    <a:gd name="connsiteY7" fmla="*/ 0 h 954034"/>
                    <a:gd name="connsiteX8" fmla="*/ 1514558 w 1808269"/>
                    <a:gd name="connsiteY8" fmla="*/ 954034 h 954034"/>
                    <a:gd name="connsiteX9" fmla="*/ 1808270 w 1808269"/>
                    <a:gd name="connsiteY9" fmla="*/ 421424 h 954034"/>
                    <a:gd name="connsiteX0" fmla="*/ -3 w 1633081"/>
                    <a:gd name="connsiteY0" fmla="*/ 467011 h 954034"/>
                    <a:gd name="connsiteX1" fmla="*/ 133347 w 1633081"/>
                    <a:gd name="connsiteY1" fmla="*/ 111411 h 954034"/>
                    <a:gd name="connsiteX2" fmla="*/ 330197 w 1633081"/>
                    <a:gd name="connsiteY2" fmla="*/ 892461 h 954034"/>
                    <a:gd name="connsiteX3" fmla="*/ 539747 w 1633081"/>
                    <a:gd name="connsiteY3" fmla="*/ 60611 h 954034"/>
                    <a:gd name="connsiteX4" fmla="*/ 742947 w 1633081"/>
                    <a:gd name="connsiteY4" fmla="*/ 892461 h 954034"/>
                    <a:gd name="connsiteX5" fmla="*/ 953586 w 1633081"/>
                    <a:gd name="connsiteY5" fmla="*/ 36174 h 954034"/>
                    <a:gd name="connsiteX6" fmla="*/ 1037363 w 1633081"/>
                    <a:gd name="connsiteY6" fmla="*/ 916898 h 954034"/>
                    <a:gd name="connsiteX7" fmla="*/ 1354718 w 1633081"/>
                    <a:gd name="connsiteY7" fmla="*/ 0 h 954034"/>
                    <a:gd name="connsiteX8" fmla="*/ 1514552 w 1633081"/>
                    <a:gd name="connsiteY8" fmla="*/ 954034 h 954034"/>
                    <a:gd name="connsiteX9" fmla="*/ 1633081 w 1633081"/>
                    <a:gd name="connsiteY9" fmla="*/ 293128 h 954034"/>
                    <a:gd name="connsiteX0" fmla="*/ 3 w 1633087"/>
                    <a:gd name="connsiteY0" fmla="*/ 467011 h 954034"/>
                    <a:gd name="connsiteX1" fmla="*/ 133353 w 1633087"/>
                    <a:gd name="connsiteY1" fmla="*/ 111411 h 954034"/>
                    <a:gd name="connsiteX2" fmla="*/ 330203 w 1633087"/>
                    <a:gd name="connsiteY2" fmla="*/ 892461 h 954034"/>
                    <a:gd name="connsiteX3" fmla="*/ 539753 w 1633087"/>
                    <a:gd name="connsiteY3" fmla="*/ 60611 h 954034"/>
                    <a:gd name="connsiteX4" fmla="*/ 742953 w 1633087"/>
                    <a:gd name="connsiteY4" fmla="*/ 892461 h 954034"/>
                    <a:gd name="connsiteX5" fmla="*/ 953592 w 1633087"/>
                    <a:gd name="connsiteY5" fmla="*/ 36174 h 954034"/>
                    <a:gd name="connsiteX6" fmla="*/ 1037369 w 1633087"/>
                    <a:gd name="connsiteY6" fmla="*/ 916898 h 954034"/>
                    <a:gd name="connsiteX7" fmla="*/ 1354724 w 1633087"/>
                    <a:gd name="connsiteY7" fmla="*/ 0 h 954034"/>
                    <a:gd name="connsiteX8" fmla="*/ 1514558 w 1633087"/>
                    <a:gd name="connsiteY8" fmla="*/ 954034 h 954034"/>
                    <a:gd name="connsiteX9" fmla="*/ 1633087 w 1633087"/>
                    <a:gd name="connsiteY9" fmla="*/ 403090 h 954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33087" h="954034">
                      <a:moveTo>
                        <a:pt x="3" y="467011"/>
                      </a:moveTo>
                      <a:lnTo>
                        <a:pt x="133353" y="111411"/>
                      </a:lnTo>
                      <a:lnTo>
                        <a:pt x="330203" y="892461"/>
                      </a:lnTo>
                      <a:lnTo>
                        <a:pt x="539753" y="60611"/>
                      </a:lnTo>
                      <a:lnTo>
                        <a:pt x="742953" y="892461"/>
                      </a:lnTo>
                      <a:lnTo>
                        <a:pt x="953592" y="36174"/>
                      </a:lnTo>
                      <a:lnTo>
                        <a:pt x="1037369" y="916898"/>
                      </a:lnTo>
                      <a:lnTo>
                        <a:pt x="1354724" y="0"/>
                      </a:lnTo>
                      <a:lnTo>
                        <a:pt x="1514558" y="954034"/>
                      </a:lnTo>
                      <a:lnTo>
                        <a:pt x="1633087" y="40309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7161575" y="1016497"/>
                  <a:ext cx="193626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H="1">
                  <a:off x="7635777" y="1016497"/>
                  <a:ext cx="43626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5" name="Straight Connector 194"/>
              <p:cNvCxnSpPr/>
              <p:nvPr/>
            </p:nvCxnSpPr>
            <p:spPr>
              <a:xfrm>
                <a:off x="8065688" y="1009354"/>
                <a:ext cx="0" cy="46569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Freeform 195"/>
            <p:cNvSpPr/>
            <p:nvPr/>
          </p:nvSpPr>
          <p:spPr>
            <a:xfrm flipV="1">
              <a:off x="5876320" y="1292097"/>
              <a:ext cx="585441" cy="111379"/>
            </a:xfrm>
            <a:custGeom>
              <a:avLst/>
              <a:gdLst>
                <a:gd name="connsiteX0" fmla="*/ 0 w 4425950"/>
                <a:gd name="connsiteY0" fmla="*/ 419100 h 857250"/>
                <a:gd name="connsiteX1" fmla="*/ 628650 w 4425950"/>
                <a:gd name="connsiteY1" fmla="*/ 419100 h 857250"/>
                <a:gd name="connsiteX2" fmla="*/ 762000 w 4425950"/>
                <a:gd name="connsiteY2" fmla="*/ 63500 h 857250"/>
                <a:gd name="connsiteX3" fmla="*/ 958850 w 4425950"/>
                <a:gd name="connsiteY3" fmla="*/ 844550 h 857250"/>
                <a:gd name="connsiteX4" fmla="*/ 1168400 w 4425950"/>
                <a:gd name="connsiteY4" fmla="*/ 12700 h 857250"/>
                <a:gd name="connsiteX5" fmla="*/ 1371600 w 4425950"/>
                <a:gd name="connsiteY5" fmla="*/ 844550 h 857250"/>
                <a:gd name="connsiteX6" fmla="*/ 1568450 w 4425950"/>
                <a:gd name="connsiteY6" fmla="*/ 31750 h 857250"/>
                <a:gd name="connsiteX7" fmla="*/ 1778000 w 4425950"/>
                <a:gd name="connsiteY7" fmla="*/ 838200 h 857250"/>
                <a:gd name="connsiteX8" fmla="*/ 1968500 w 4425950"/>
                <a:gd name="connsiteY8" fmla="*/ 12700 h 857250"/>
                <a:gd name="connsiteX9" fmla="*/ 2171700 w 4425950"/>
                <a:gd name="connsiteY9" fmla="*/ 844550 h 857250"/>
                <a:gd name="connsiteX10" fmla="*/ 2381250 w 4425950"/>
                <a:gd name="connsiteY10" fmla="*/ 12700 h 857250"/>
                <a:gd name="connsiteX11" fmla="*/ 2590800 w 4425950"/>
                <a:gd name="connsiteY11" fmla="*/ 850900 h 857250"/>
                <a:gd name="connsiteX12" fmla="*/ 2781300 w 4425950"/>
                <a:gd name="connsiteY12" fmla="*/ 0 h 857250"/>
                <a:gd name="connsiteX13" fmla="*/ 2990850 w 4425950"/>
                <a:gd name="connsiteY13" fmla="*/ 850900 h 857250"/>
                <a:gd name="connsiteX14" fmla="*/ 3181350 w 4425950"/>
                <a:gd name="connsiteY14" fmla="*/ 12700 h 857250"/>
                <a:gd name="connsiteX15" fmla="*/ 3390900 w 4425950"/>
                <a:gd name="connsiteY15" fmla="*/ 844550 h 857250"/>
                <a:gd name="connsiteX16" fmla="*/ 3600450 w 4425950"/>
                <a:gd name="connsiteY16" fmla="*/ 25400 h 857250"/>
                <a:gd name="connsiteX17" fmla="*/ 3778250 w 4425950"/>
                <a:gd name="connsiteY17" fmla="*/ 857250 h 857250"/>
                <a:gd name="connsiteX18" fmla="*/ 3892550 w 4425950"/>
                <a:gd name="connsiteY18" fmla="*/ 419100 h 857250"/>
                <a:gd name="connsiteX19" fmla="*/ 4425950 w 4425950"/>
                <a:gd name="connsiteY19" fmla="*/ 419100 h 857250"/>
                <a:gd name="connsiteX0" fmla="*/ 0 w 3892549"/>
                <a:gd name="connsiteY0" fmla="*/ 419100 h 857250"/>
                <a:gd name="connsiteX1" fmla="*/ 628650 w 3892549"/>
                <a:gd name="connsiteY1" fmla="*/ 419100 h 857250"/>
                <a:gd name="connsiteX2" fmla="*/ 762000 w 3892549"/>
                <a:gd name="connsiteY2" fmla="*/ 63500 h 857250"/>
                <a:gd name="connsiteX3" fmla="*/ 958850 w 3892549"/>
                <a:gd name="connsiteY3" fmla="*/ 844550 h 857250"/>
                <a:gd name="connsiteX4" fmla="*/ 1168400 w 3892549"/>
                <a:gd name="connsiteY4" fmla="*/ 12700 h 857250"/>
                <a:gd name="connsiteX5" fmla="*/ 1371600 w 3892549"/>
                <a:gd name="connsiteY5" fmla="*/ 844550 h 857250"/>
                <a:gd name="connsiteX6" fmla="*/ 1568450 w 3892549"/>
                <a:gd name="connsiteY6" fmla="*/ 31750 h 857250"/>
                <a:gd name="connsiteX7" fmla="*/ 1778000 w 3892549"/>
                <a:gd name="connsiteY7" fmla="*/ 838200 h 857250"/>
                <a:gd name="connsiteX8" fmla="*/ 1968500 w 3892549"/>
                <a:gd name="connsiteY8" fmla="*/ 12700 h 857250"/>
                <a:gd name="connsiteX9" fmla="*/ 2171700 w 3892549"/>
                <a:gd name="connsiteY9" fmla="*/ 844550 h 857250"/>
                <a:gd name="connsiteX10" fmla="*/ 2381250 w 3892549"/>
                <a:gd name="connsiteY10" fmla="*/ 12700 h 857250"/>
                <a:gd name="connsiteX11" fmla="*/ 2590800 w 3892549"/>
                <a:gd name="connsiteY11" fmla="*/ 850900 h 857250"/>
                <a:gd name="connsiteX12" fmla="*/ 2781300 w 3892549"/>
                <a:gd name="connsiteY12" fmla="*/ 0 h 857250"/>
                <a:gd name="connsiteX13" fmla="*/ 2990850 w 3892549"/>
                <a:gd name="connsiteY13" fmla="*/ 850900 h 857250"/>
                <a:gd name="connsiteX14" fmla="*/ 3181350 w 3892549"/>
                <a:gd name="connsiteY14" fmla="*/ 12700 h 857250"/>
                <a:gd name="connsiteX15" fmla="*/ 3390900 w 3892549"/>
                <a:gd name="connsiteY15" fmla="*/ 844550 h 857250"/>
                <a:gd name="connsiteX16" fmla="*/ 3600450 w 3892549"/>
                <a:gd name="connsiteY16" fmla="*/ 25400 h 857250"/>
                <a:gd name="connsiteX17" fmla="*/ 3778250 w 3892549"/>
                <a:gd name="connsiteY17" fmla="*/ 857250 h 857250"/>
                <a:gd name="connsiteX18" fmla="*/ 3892550 w 3892549"/>
                <a:gd name="connsiteY18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3 w 3263902"/>
                <a:gd name="connsiteY17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2 w 3263902"/>
                <a:gd name="connsiteY17" fmla="*/ 346879 h 857250"/>
                <a:gd name="connsiteX0" fmla="*/ 3 w 3281607"/>
                <a:gd name="connsiteY0" fmla="*/ 419100 h 857250"/>
                <a:gd name="connsiteX1" fmla="*/ 133353 w 3281607"/>
                <a:gd name="connsiteY1" fmla="*/ 63500 h 857250"/>
                <a:gd name="connsiteX2" fmla="*/ 330203 w 3281607"/>
                <a:gd name="connsiteY2" fmla="*/ 844550 h 857250"/>
                <a:gd name="connsiteX3" fmla="*/ 539753 w 3281607"/>
                <a:gd name="connsiteY3" fmla="*/ 12700 h 857250"/>
                <a:gd name="connsiteX4" fmla="*/ 742953 w 3281607"/>
                <a:gd name="connsiteY4" fmla="*/ 844550 h 857250"/>
                <a:gd name="connsiteX5" fmla="*/ 939803 w 3281607"/>
                <a:gd name="connsiteY5" fmla="*/ 31750 h 857250"/>
                <a:gd name="connsiteX6" fmla="*/ 1149353 w 3281607"/>
                <a:gd name="connsiteY6" fmla="*/ 838200 h 857250"/>
                <a:gd name="connsiteX7" fmla="*/ 1339853 w 3281607"/>
                <a:gd name="connsiteY7" fmla="*/ 12700 h 857250"/>
                <a:gd name="connsiteX8" fmla="*/ 1543053 w 3281607"/>
                <a:gd name="connsiteY8" fmla="*/ 844550 h 857250"/>
                <a:gd name="connsiteX9" fmla="*/ 1752603 w 3281607"/>
                <a:gd name="connsiteY9" fmla="*/ 12700 h 857250"/>
                <a:gd name="connsiteX10" fmla="*/ 1962153 w 3281607"/>
                <a:gd name="connsiteY10" fmla="*/ 850900 h 857250"/>
                <a:gd name="connsiteX11" fmla="*/ 2152653 w 3281607"/>
                <a:gd name="connsiteY11" fmla="*/ 0 h 857250"/>
                <a:gd name="connsiteX12" fmla="*/ 2362203 w 3281607"/>
                <a:gd name="connsiteY12" fmla="*/ 850900 h 857250"/>
                <a:gd name="connsiteX13" fmla="*/ 2552703 w 3281607"/>
                <a:gd name="connsiteY13" fmla="*/ 12700 h 857250"/>
                <a:gd name="connsiteX14" fmla="*/ 2762253 w 3281607"/>
                <a:gd name="connsiteY14" fmla="*/ 844550 h 857250"/>
                <a:gd name="connsiteX15" fmla="*/ 2971803 w 3281607"/>
                <a:gd name="connsiteY15" fmla="*/ 25400 h 857250"/>
                <a:gd name="connsiteX16" fmla="*/ 3149603 w 3281607"/>
                <a:gd name="connsiteY16" fmla="*/ 857250 h 857250"/>
                <a:gd name="connsiteX17" fmla="*/ 3281607 w 3281607"/>
                <a:gd name="connsiteY17" fmla="*/ 202452 h 857250"/>
                <a:gd name="connsiteX0" fmla="*/ -3 w 3245666"/>
                <a:gd name="connsiteY0" fmla="*/ 419100 h 857250"/>
                <a:gd name="connsiteX1" fmla="*/ 133347 w 3245666"/>
                <a:gd name="connsiteY1" fmla="*/ 63500 h 857250"/>
                <a:gd name="connsiteX2" fmla="*/ 330197 w 3245666"/>
                <a:gd name="connsiteY2" fmla="*/ 844550 h 857250"/>
                <a:gd name="connsiteX3" fmla="*/ 539747 w 3245666"/>
                <a:gd name="connsiteY3" fmla="*/ 12700 h 857250"/>
                <a:gd name="connsiteX4" fmla="*/ 742947 w 3245666"/>
                <a:gd name="connsiteY4" fmla="*/ 844550 h 857250"/>
                <a:gd name="connsiteX5" fmla="*/ 939797 w 3245666"/>
                <a:gd name="connsiteY5" fmla="*/ 31750 h 857250"/>
                <a:gd name="connsiteX6" fmla="*/ 1149347 w 3245666"/>
                <a:gd name="connsiteY6" fmla="*/ 838200 h 857250"/>
                <a:gd name="connsiteX7" fmla="*/ 1339847 w 3245666"/>
                <a:gd name="connsiteY7" fmla="*/ 12700 h 857250"/>
                <a:gd name="connsiteX8" fmla="*/ 1543047 w 3245666"/>
                <a:gd name="connsiteY8" fmla="*/ 844550 h 857250"/>
                <a:gd name="connsiteX9" fmla="*/ 1752597 w 3245666"/>
                <a:gd name="connsiteY9" fmla="*/ 12700 h 857250"/>
                <a:gd name="connsiteX10" fmla="*/ 1962147 w 3245666"/>
                <a:gd name="connsiteY10" fmla="*/ 850900 h 857250"/>
                <a:gd name="connsiteX11" fmla="*/ 2152647 w 3245666"/>
                <a:gd name="connsiteY11" fmla="*/ 0 h 857250"/>
                <a:gd name="connsiteX12" fmla="*/ 2362197 w 3245666"/>
                <a:gd name="connsiteY12" fmla="*/ 850900 h 857250"/>
                <a:gd name="connsiteX13" fmla="*/ 2552697 w 3245666"/>
                <a:gd name="connsiteY13" fmla="*/ 12700 h 857250"/>
                <a:gd name="connsiteX14" fmla="*/ 2762247 w 3245666"/>
                <a:gd name="connsiteY14" fmla="*/ 844550 h 857250"/>
                <a:gd name="connsiteX15" fmla="*/ 2971797 w 3245666"/>
                <a:gd name="connsiteY15" fmla="*/ 25400 h 857250"/>
                <a:gd name="connsiteX16" fmla="*/ 3149597 w 3245666"/>
                <a:gd name="connsiteY16" fmla="*/ 857250 h 857250"/>
                <a:gd name="connsiteX17" fmla="*/ 3245666 w 3245666"/>
                <a:gd name="connsiteY17" fmla="*/ 349076 h 857250"/>
                <a:gd name="connsiteX0" fmla="*/ 3 w 3313048"/>
                <a:gd name="connsiteY0" fmla="*/ 419100 h 857250"/>
                <a:gd name="connsiteX1" fmla="*/ 133353 w 3313048"/>
                <a:gd name="connsiteY1" fmla="*/ 63500 h 857250"/>
                <a:gd name="connsiteX2" fmla="*/ 330203 w 3313048"/>
                <a:gd name="connsiteY2" fmla="*/ 844550 h 857250"/>
                <a:gd name="connsiteX3" fmla="*/ 539753 w 3313048"/>
                <a:gd name="connsiteY3" fmla="*/ 12700 h 857250"/>
                <a:gd name="connsiteX4" fmla="*/ 742953 w 3313048"/>
                <a:gd name="connsiteY4" fmla="*/ 844550 h 857250"/>
                <a:gd name="connsiteX5" fmla="*/ 939803 w 3313048"/>
                <a:gd name="connsiteY5" fmla="*/ 31750 h 857250"/>
                <a:gd name="connsiteX6" fmla="*/ 1149353 w 3313048"/>
                <a:gd name="connsiteY6" fmla="*/ 838200 h 857250"/>
                <a:gd name="connsiteX7" fmla="*/ 1339853 w 3313048"/>
                <a:gd name="connsiteY7" fmla="*/ 12700 h 857250"/>
                <a:gd name="connsiteX8" fmla="*/ 1543053 w 3313048"/>
                <a:gd name="connsiteY8" fmla="*/ 844550 h 857250"/>
                <a:gd name="connsiteX9" fmla="*/ 1752603 w 3313048"/>
                <a:gd name="connsiteY9" fmla="*/ 12700 h 857250"/>
                <a:gd name="connsiteX10" fmla="*/ 1962153 w 3313048"/>
                <a:gd name="connsiteY10" fmla="*/ 850900 h 857250"/>
                <a:gd name="connsiteX11" fmla="*/ 2152653 w 3313048"/>
                <a:gd name="connsiteY11" fmla="*/ 0 h 857250"/>
                <a:gd name="connsiteX12" fmla="*/ 2362203 w 3313048"/>
                <a:gd name="connsiteY12" fmla="*/ 850900 h 857250"/>
                <a:gd name="connsiteX13" fmla="*/ 2552703 w 3313048"/>
                <a:gd name="connsiteY13" fmla="*/ 12700 h 857250"/>
                <a:gd name="connsiteX14" fmla="*/ 2762253 w 3313048"/>
                <a:gd name="connsiteY14" fmla="*/ 844550 h 857250"/>
                <a:gd name="connsiteX15" fmla="*/ 2971803 w 3313048"/>
                <a:gd name="connsiteY15" fmla="*/ 25400 h 857250"/>
                <a:gd name="connsiteX16" fmla="*/ 3149603 w 3313048"/>
                <a:gd name="connsiteY16" fmla="*/ 857250 h 857250"/>
                <a:gd name="connsiteX17" fmla="*/ 3313049 w 3313048"/>
                <a:gd name="connsiteY17" fmla="*/ 422387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13048" h="857250">
                  <a:moveTo>
                    <a:pt x="3" y="419100"/>
                  </a:moveTo>
                  <a:lnTo>
                    <a:pt x="133353" y="63500"/>
                  </a:lnTo>
                  <a:lnTo>
                    <a:pt x="330203" y="844550"/>
                  </a:lnTo>
                  <a:lnTo>
                    <a:pt x="539753" y="12700"/>
                  </a:lnTo>
                  <a:lnTo>
                    <a:pt x="742953" y="844550"/>
                  </a:lnTo>
                  <a:lnTo>
                    <a:pt x="939803" y="31750"/>
                  </a:lnTo>
                  <a:lnTo>
                    <a:pt x="1149353" y="838200"/>
                  </a:lnTo>
                  <a:lnTo>
                    <a:pt x="1339853" y="12700"/>
                  </a:lnTo>
                  <a:lnTo>
                    <a:pt x="1543053" y="844550"/>
                  </a:lnTo>
                  <a:lnTo>
                    <a:pt x="1752603" y="12700"/>
                  </a:lnTo>
                  <a:lnTo>
                    <a:pt x="1962153" y="850900"/>
                  </a:lnTo>
                  <a:lnTo>
                    <a:pt x="2152653" y="0"/>
                  </a:lnTo>
                  <a:lnTo>
                    <a:pt x="2362203" y="850900"/>
                  </a:lnTo>
                  <a:lnTo>
                    <a:pt x="2552703" y="12700"/>
                  </a:lnTo>
                  <a:lnTo>
                    <a:pt x="2762253" y="844550"/>
                  </a:lnTo>
                  <a:lnTo>
                    <a:pt x="2971803" y="25400"/>
                  </a:lnTo>
                  <a:lnTo>
                    <a:pt x="3149603" y="857250"/>
                  </a:lnTo>
                  <a:cubicBezTo>
                    <a:pt x="3193604" y="638984"/>
                    <a:pt x="3269048" y="640653"/>
                    <a:pt x="3313049" y="422387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>
              <a:off x="6423770" y="2443346"/>
              <a:ext cx="256802" cy="277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-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5897608" y="2443346"/>
              <a:ext cx="338554" cy="277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+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cxnSp>
          <p:nvCxnSpPr>
            <p:cNvPr id="201" name="Straight Connector 200"/>
            <p:cNvCxnSpPr/>
            <p:nvPr/>
          </p:nvCxnSpPr>
          <p:spPr>
            <a:xfrm rot="2700000" flipH="1" flipV="1">
              <a:off x="5334289" y="1974850"/>
              <a:ext cx="13302" cy="13163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18900000" flipH="1">
              <a:off x="8597933" y="2022317"/>
              <a:ext cx="13569" cy="13163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tangle 202"/>
            <p:cNvSpPr>
              <a:spLocks noChangeArrowheads="1"/>
            </p:cNvSpPr>
            <p:nvPr/>
          </p:nvSpPr>
          <p:spPr bwMode="auto">
            <a:xfrm>
              <a:off x="7161575" y="1669018"/>
              <a:ext cx="10570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R</a:t>
              </a:r>
              <a:r>
                <a:rPr lang="en-US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= 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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204" name="Rectangle 203"/>
            <p:cNvSpPr>
              <a:spLocks noChangeArrowheads="1"/>
            </p:cNvSpPr>
            <p:nvPr/>
          </p:nvSpPr>
          <p:spPr bwMode="auto">
            <a:xfrm>
              <a:off x="7161575" y="662080"/>
              <a:ext cx="10570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R</a:t>
              </a:r>
              <a:r>
                <a:rPr lang="en-US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= 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6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</a:t>
              </a:r>
              <a:endPara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493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43" grpId="0"/>
      <p:bldP spid="81" grpId="0"/>
      <p:bldP spid="82" grpId="0" animBg="1"/>
      <p:bldP spid="44" grpId="0"/>
      <p:bldP spid="48" grpId="0"/>
      <p:bldP spid="52" grpId="0"/>
      <p:bldP spid="73" grpId="0"/>
      <p:bldP spid="74" grpId="0"/>
      <p:bldP spid="98" grpId="0"/>
      <p:bldP spid="100" grpId="0"/>
      <p:bldP spid="116" grpId="0"/>
      <p:bldP spid="121" grpId="0"/>
      <p:bldP spid="128" grpId="0"/>
      <p:bldP spid="133" grpId="0"/>
      <p:bldP spid="134" grpId="0"/>
      <p:bldP spid="155" grpId="0"/>
      <p:bldP spid="156" grpId="0"/>
      <p:bldP spid="159" grpId="0"/>
      <p:bldP spid="171" grpId="0"/>
      <p:bldP spid="172" grpId="0"/>
      <p:bldP spid="174" grpId="0"/>
      <p:bldP spid="175" grpId="0"/>
      <p:bldP spid="176" grpId="0"/>
      <p:bldP spid="1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4" y="226266"/>
            <a:ext cx="6853147" cy="648370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dirty="0">
              <a:solidFill>
                <a:prstClr val="black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78948" y="258259"/>
            <a:ext cx="6353300" cy="591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tabLst>
                <a:tab pos="282575" algn="l"/>
                <a:tab pos="631825" algn="l"/>
              </a:tabLst>
            </a:pPr>
            <a:r>
              <a:rPr lang="en-US" dirty="0">
                <a:solidFill>
                  <a:srgbClr val="00FFFF"/>
                </a:solidFill>
                <a:latin typeface="Book Antiqua" pitchFamily="18" charset="0"/>
              </a:rPr>
              <a:t>How can three resistors of resistance 2</a:t>
            </a:r>
            <a:r>
              <a:rPr lang="en-US" dirty="0">
                <a:solidFill>
                  <a:srgbClr val="00FFFF"/>
                </a:solidFill>
                <a:latin typeface="Symbol" pitchFamily="18" charset="2"/>
              </a:rPr>
              <a:t></a:t>
            </a:r>
            <a:r>
              <a:rPr lang="en-US" dirty="0">
                <a:solidFill>
                  <a:srgbClr val="00FFFF"/>
                </a:solidFill>
                <a:latin typeface="Book Antiqua" pitchFamily="18" charset="0"/>
              </a:rPr>
              <a:t>, </a:t>
            </a:r>
            <a:r>
              <a:rPr lang="en-US" dirty="0" smtClean="0">
                <a:solidFill>
                  <a:srgbClr val="00FFFF"/>
                </a:solidFill>
                <a:latin typeface="Book Antiqua" pitchFamily="18" charset="0"/>
              </a:rPr>
              <a:t>3</a:t>
            </a:r>
            <a:r>
              <a:rPr lang="en-US" dirty="0" smtClean="0">
                <a:solidFill>
                  <a:srgbClr val="00FFFF"/>
                </a:solidFill>
                <a:latin typeface="Symbol" pitchFamily="18" charset="2"/>
              </a:rPr>
              <a:t></a:t>
            </a:r>
            <a:r>
              <a:rPr lang="en-US" dirty="0" smtClean="0">
                <a:solidFill>
                  <a:srgbClr val="00FFFF"/>
                </a:solidFill>
                <a:latin typeface="Book Antiqua" pitchFamily="18" charset="0"/>
              </a:rPr>
              <a:t> and 6</a:t>
            </a:r>
            <a:r>
              <a:rPr lang="en-US" dirty="0" smtClean="0">
                <a:solidFill>
                  <a:srgbClr val="00FFFF"/>
                </a:solidFill>
                <a:latin typeface="Symbol" pitchFamily="18" charset="2"/>
              </a:rPr>
              <a:t></a:t>
            </a:r>
            <a:r>
              <a:rPr lang="en-US" dirty="0" smtClean="0">
                <a:solidFill>
                  <a:srgbClr val="00FFFF"/>
                </a:solidFill>
                <a:latin typeface="Book Antiqua" pitchFamily="18" charset="0"/>
              </a:rPr>
              <a:t> </a:t>
            </a:r>
            <a:r>
              <a:rPr lang="en-US" dirty="0">
                <a:solidFill>
                  <a:srgbClr val="00FFFF"/>
                </a:solidFill>
                <a:latin typeface="Book Antiqua" pitchFamily="18" charset="0"/>
              </a:rPr>
              <a:t>be connected to give </a:t>
            </a:r>
            <a:r>
              <a:rPr lang="en-US" dirty="0" smtClean="0">
                <a:solidFill>
                  <a:srgbClr val="00FFFF"/>
                </a:solidFill>
                <a:latin typeface="Book Antiqua" pitchFamily="18" charset="0"/>
              </a:rPr>
              <a:t>a total </a:t>
            </a:r>
            <a:r>
              <a:rPr lang="en-US" dirty="0">
                <a:solidFill>
                  <a:srgbClr val="00FFFF"/>
                </a:solidFill>
                <a:latin typeface="Book Antiqua" pitchFamily="18" charset="0"/>
              </a:rPr>
              <a:t>resistance </a:t>
            </a:r>
            <a:r>
              <a:rPr lang="en-US" dirty="0" smtClean="0">
                <a:solidFill>
                  <a:srgbClr val="00FFFF"/>
                </a:solidFill>
                <a:latin typeface="Book Antiqua" pitchFamily="18" charset="0"/>
              </a:rPr>
              <a:t>of </a:t>
            </a:r>
            <a:r>
              <a:rPr lang="en-US" dirty="0" smtClean="0">
                <a:solidFill>
                  <a:srgbClr val="FFC000"/>
                </a:solidFill>
                <a:latin typeface="Book Antiqua" pitchFamily="18" charset="0"/>
              </a:rPr>
              <a:t>(</a:t>
            </a:r>
            <a:r>
              <a:rPr lang="en-US" dirty="0">
                <a:solidFill>
                  <a:srgbClr val="FFC000"/>
                </a:solidFill>
                <a:latin typeface="Book Antiqua" pitchFamily="18" charset="0"/>
              </a:rPr>
              <a:t>a) 4</a:t>
            </a:r>
            <a:r>
              <a:rPr lang="en-US" dirty="0">
                <a:solidFill>
                  <a:srgbClr val="FFC000"/>
                </a:solidFill>
                <a:latin typeface="Symbol" pitchFamily="18" charset="2"/>
              </a:rPr>
              <a:t></a:t>
            </a:r>
            <a:r>
              <a:rPr lang="en-US" dirty="0">
                <a:solidFill>
                  <a:srgbClr val="FFC000"/>
                </a:solidFill>
                <a:latin typeface="Book Antiqua" pitchFamily="18" charset="0"/>
              </a:rPr>
              <a:t>, (b) 1</a:t>
            </a:r>
            <a:r>
              <a:rPr lang="en-US" dirty="0" smtClean="0">
                <a:solidFill>
                  <a:srgbClr val="FFC000"/>
                </a:solidFill>
                <a:latin typeface="Symbol" pitchFamily="18" charset="2"/>
              </a:rPr>
              <a:t></a:t>
            </a:r>
            <a:r>
              <a:rPr lang="en-US" dirty="0" smtClean="0">
                <a:solidFill>
                  <a:srgbClr val="FFC000"/>
                </a:solidFill>
                <a:latin typeface="Book Antiqua" pitchFamily="18" charset="0"/>
              </a:rPr>
              <a:t>?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141128" y="947480"/>
            <a:ext cx="914913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</a:rPr>
              <a:t>Ans. </a:t>
            </a:r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: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99721" y="1213729"/>
            <a:ext cx="573658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50965" y="1299296"/>
            <a:ext cx="506915" cy="641709"/>
            <a:chOff x="1250965" y="1878416"/>
            <a:chExt cx="506915" cy="641709"/>
          </a:xfrm>
        </p:grpSpPr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256931" y="1878416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50965" y="2120015"/>
              <a:ext cx="50691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e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554485" y="1417583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148915" y="1417583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94809" y="197326"/>
            <a:ext cx="668934" cy="369332"/>
            <a:chOff x="310020" y="174377"/>
            <a:chExt cx="608122" cy="369332"/>
          </a:xfrm>
        </p:grpSpPr>
        <p:sp>
          <p:nvSpPr>
            <p:cNvPr id="169" name="TextBox 168"/>
            <p:cNvSpPr txBox="1"/>
            <p:nvPr/>
          </p:nvSpPr>
          <p:spPr>
            <a:xfrm>
              <a:off x="310020" y="174377"/>
              <a:ext cx="60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1800" b="1" dirty="0" smtClean="0">
                  <a:solidFill>
                    <a:srgbClr val="FFFF00"/>
                  </a:solidFill>
                  <a:latin typeface="Book Antiqua" pitchFamily="18" charset="0"/>
                </a:rPr>
                <a:t>Q.4.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5608" y="491343"/>
              <a:ext cx="474097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1296520" y="939860"/>
            <a:ext cx="46671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get R</a:t>
            </a:r>
            <a:r>
              <a: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=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circuit is as shown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896470" y="9398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(b)</a:t>
            </a:r>
            <a:endParaRPr 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860946" y="1299296"/>
            <a:ext cx="501254" cy="641709"/>
            <a:chOff x="1250966" y="1878416"/>
            <a:chExt cx="501254" cy="641709"/>
          </a:xfrm>
        </p:grpSpPr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1256931" y="1878416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1250966" y="2120015"/>
              <a:ext cx="5012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465298" y="1299296"/>
            <a:ext cx="506501" cy="641709"/>
            <a:chOff x="1250965" y="1878416"/>
            <a:chExt cx="506501" cy="641709"/>
          </a:xfrm>
        </p:grpSpPr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1256931" y="1878416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1250965" y="2120015"/>
              <a:ext cx="5065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2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748191" y="1417583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3054652" y="1299296"/>
            <a:ext cx="526748" cy="641709"/>
            <a:chOff x="1250966" y="1878416"/>
            <a:chExt cx="526748" cy="641709"/>
          </a:xfrm>
        </p:grpSpPr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1256931" y="1878416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1250966" y="2120015"/>
              <a:ext cx="5267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3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959606" y="3440576"/>
            <a:ext cx="328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∴</a:t>
            </a:r>
            <a:endParaRPr 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1250384" y="3455261"/>
            <a:ext cx="6992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000" b="1" baseline="-2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=</a:t>
            </a:r>
            <a:endParaRPr lang="en-US" sz="2000" b="1" baseline="30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1757881" y="3455261"/>
            <a:ext cx="528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r>
              <a:rPr 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  <a:endParaRPr lang="en-US" sz="2000" b="1" baseline="30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1554485" y="1994810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2148915" y="1994810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1860946" y="1876523"/>
            <a:ext cx="425434" cy="641709"/>
            <a:chOff x="1250966" y="1878416"/>
            <a:chExt cx="425434" cy="641709"/>
          </a:xfrm>
        </p:grpSpPr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1256931" y="1878416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2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2465299" y="1876523"/>
            <a:ext cx="425434" cy="641709"/>
            <a:chOff x="1250966" y="1878416"/>
            <a:chExt cx="425434" cy="641709"/>
          </a:xfrm>
        </p:grpSpPr>
        <p:sp>
          <p:nvSpPr>
            <p:cNvPr id="163" name="Rectangle 162"/>
            <p:cNvSpPr>
              <a:spLocks noChangeArrowheads="1"/>
            </p:cNvSpPr>
            <p:nvPr/>
          </p:nvSpPr>
          <p:spPr bwMode="auto">
            <a:xfrm>
              <a:off x="1256931" y="1878416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3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2748191" y="1994810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+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3054652" y="1876523"/>
            <a:ext cx="425434" cy="641709"/>
            <a:chOff x="1250966" y="1878416"/>
            <a:chExt cx="425434" cy="641709"/>
          </a:xfrm>
        </p:grpSpPr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1256931" y="1878416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6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1554485" y="2966300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1863929" y="2449746"/>
            <a:ext cx="1181089" cy="641709"/>
            <a:chOff x="1253949" y="1878416"/>
            <a:chExt cx="1181089" cy="641709"/>
          </a:xfrm>
        </p:grpSpPr>
        <p:sp>
          <p:nvSpPr>
            <p:cNvPr id="200" name="Rectangle 199"/>
            <p:cNvSpPr>
              <a:spLocks noChangeArrowheads="1"/>
            </p:cNvSpPr>
            <p:nvPr/>
          </p:nvSpPr>
          <p:spPr bwMode="auto">
            <a:xfrm>
              <a:off x="1253949" y="1878416"/>
              <a:ext cx="118108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2 + 3 + 1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205" name="Rectangle 204"/>
            <p:cNvSpPr>
              <a:spLocks noChangeArrowheads="1"/>
            </p:cNvSpPr>
            <p:nvPr/>
          </p:nvSpPr>
          <p:spPr bwMode="auto">
            <a:xfrm>
              <a:off x="1652848" y="2120015"/>
              <a:ext cx="3832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6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1255828" y="2183216"/>
              <a:ext cx="117733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/>
          <p:cNvGrpSpPr/>
          <p:nvPr/>
        </p:nvGrpSpPr>
        <p:grpSpPr>
          <a:xfrm>
            <a:off x="1860946" y="2848014"/>
            <a:ext cx="425434" cy="641709"/>
            <a:chOff x="1250966" y="1878416"/>
            <a:chExt cx="425434" cy="641709"/>
          </a:xfrm>
        </p:grpSpPr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1256931" y="1878416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6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209" name="Rectangle 208"/>
            <p:cNvSpPr>
              <a:spLocks noChangeArrowheads="1"/>
            </p:cNvSpPr>
            <p:nvPr/>
          </p:nvSpPr>
          <p:spPr bwMode="auto">
            <a:xfrm>
              <a:off x="1250966" y="2120015"/>
              <a:ext cx="4254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6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1260690" y="2183216"/>
              <a:ext cx="3042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2143838" y="2966301"/>
            <a:ext cx="827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1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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03913" y="1471749"/>
            <a:ext cx="2747139" cy="2238122"/>
            <a:chOff x="5603913" y="947480"/>
            <a:chExt cx="2747139" cy="22381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6324600" y="947480"/>
              <a:ext cx="10570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w Cen MT" pitchFamily="34" charset="0"/>
                </a:rPr>
                <a:t>R</a:t>
              </a:r>
              <a:r>
                <a:rPr lang="en-US" b="1" baseline="-25000" dirty="0">
                  <a:solidFill>
                    <a:schemeClr val="bg1"/>
                  </a:solidFill>
                  <a:latin typeface="Tw Cen MT" pitchFamily="34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latin typeface="Tw Cen MT" pitchFamily="34" charset="0"/>
                </a:rPr>
                <a:t> = 2</a:t>
              </a:r>
              <a:r>
                <a:rPr lang="en-US" b="1" dirty="0">
                  <a:solidFill>
                    <a:schemeClr val="bg1"/>
                  </a:solidFill>
                  <a:latin typeface="Symbol" pitchFamily="18" charset="2"/>
                </a:rPr>
                <a:t></a:t>
              </a:r>
              <a:endParaRPr lang="en-US" b="1" baseline="300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>
              <a:off x="6607731" y="2737268"/>
              <a:ext cx="2568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-</a:t>
              </a:r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6202958" y="2737268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203" name="Rectangle 202"/>
            <p:cNvSpPr>
              <a:spLocks noChangeArrowheads="1"/>
            </p:cNvSpPr>
            <p:nvPr/>
          </p:nvSpPr>
          <p:spPr bwMode="auto">
            <a:xfrm>
              <a:off x="6324600" y="1556289"/>
              <a:ext cx="10570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R</a:t>
              </a:r>
              <a:r>
                <a:rPr lang="en-US" b="1" baseline="-25000" dirty="0" smtClean="0">
                  <a:solidFill>
                    <a:schemeClr val="bg1"/>
                  </a:solidFill>
                  <a:latin typeface="Tw Cen MT" pitchFamily="34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Tw Cen MT" pitchFamily="34" charset="0"/>
                </a:rPr>
                <a:t>= </a:t>
              </a:r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Symbol" pitchFamily="18" charset="2"/>
                </a:rPr>
                <a:t></a:t>
              </a:r>
              <a:endParaRPr lang="en-US" b="1" baseline="300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204" name="Rectangle 203"/>
            <p:cNvSpPr>
              <a:spLocks noChangeArrowheads="1"/>
            </p:cNvSpPr>
            <p:nvPr/>
          </p:nvSpPr>
          <p:spPr bwMode="auto">
            <a:xfrm>
              <a:off x="6324600" y="2132769"/>
              <a:ext cx="10570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R</a:t>
              </a:r>
              <a:r>
                <a:rPr lang="en-US" b="1" baseline="-25000" dirty="0" smtClean="0">
                  <a:solidFill>
                    <a:schemeClr val="bg1"/>
                  </a:solidFill>
                  <a:latin typeface="Tw Cen MT" pitchFamily="34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Tw Cen MT" pitchFamily="34" charset="0"/>
                </a:rPr>
                <a:t>= </a:t>
              </a:r>
              <a:r>
                <a:rPr lang="en-US" b="1" dirty="0" smtClean="0">
                  <a:solidFill>
                    <a:schemeClr val="bg1"/>
                  </a:solidFill>
                  <a:latin typeface="Tw Cen MT" pitchFamily="34" charset="0"/>
                </a:rPr>
                <a:t>6</a:t>
              </a:r>
              <a:r>
                <a:rPr lang="en-US" b="1" dirty="0" smtClean="0">
                  <a:solidFill>
                    <a:schemeClr val="bg1"/>
                  </a:solidFill>
                  <a:latin typeface="Symbol" pitchFamily="18" charset="2"/>
                </a:rPr>
                <a:t></a:t>
              </a:r>
              <a:endParaRPr lang="en-US" b="1" baseline="300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604884" y="1328895"/>
              <a:ext cx="2745628" cy="1856707"/>
              <a:chOff x="5604884" y="1328895"/>
              <a:chExt cx="2745628" cy="1856707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 rot="16200000" flipH="1">
                <a:off x="6367372" y="3036862"/>
                <a:ext cx="2974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6200000" flipH="1">
                <a:off x="6520241" y="3036861"/>
                <a:ext cx="20318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5610974" y="1462786"/>
                <a:ext cx="0" cy="158613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H="1">
                <a:off x="5604884" y="3036861"/>
                <a:ext cx="91122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H="1">
                <a:off x="6629400" y="3036861"/>
                <a:ext cx="171988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 flipV="1">
                <a:off x="5614252" y="1328895"/>
                <a:ext cx="2736260" cy="271645"/>
                <a:chOff x="5614252" y="1328895"/>
                <a:chExt cx="2736260" cy="271645"/>
              </a:xfrm>
            </p:grpSpPr>
            <p:sp>
              <p:nvSpPr>
                <p:cNvPr id="188" name="Freeform 187"/>
                <p:cNvSpPr/>
                <p:nvPr/>
              </p:nvSpPr>
              <p:spPr>
                <a:xfrm flipV="1">
                  <a:off x="6459396" y="1328895"/>
                  <a:ext cx="604272" cy="271645"/>
                </a:xfrm>
                <a:custGeom>
                  <a:avLst/>
                  <a:gdLst>
                    <a:gd name="connsiteX0" fmla="*/ 0 w 4425950"/>
                    <a:gd name="connsiteY0" fmla="*/ 419100 h 857250"/>
                    <a:gd name="connsiteX1" fmla="*/ 628650 w 4425950"/>
                    <a:gd name="connsiteY1" fmla="*/ 419100 h 857250"/>
                    <a:gd name="connsiteX2" fmla="*/ 762000 w 4425950"/>
                    <a:gd name="connsiteY2" fmla="*/ 63500 h 857250"/>
                    <a:gd name="connsiteX3" fmla="*/ 958850 w 4425950"/>
                    <a:gd name="connsiteY3" fmla="*/ 844550 h 857250"/>
                    <a:gd name="connsiteX4" fmla="*/ 1168400 w 4425950"/>
                    <a:gd name="connsiteY4" fmla="*/ 12700 h 857250"/>
                    <a:gd name="connsiteX5" fmla="*/ 1371600 w 4425950"/>
                    <a:gd name="connsiteY5" fmla="*/ 844550 h 857250"/>
                    <a:gd name="connsiteX6" fmla="*/ 1568450 w 4425950"/>
                    <a:gd name="connsiteY6" fmla="*/ 31750 h 857250"/>
                    <a:gd name="connsiteX7" fmla="*/ 1778000 w 4425950"/>
                    <a:gd name="connsiteY7" fmla="*/ 838200 h 857250"/>
                    <a:gd name="connsiteX8" fmla="*/ 1968500 w 4425950"/>
                    <a:gd name="connsiteY8" fmla="*/ 12700 h 857250"/>
                    <a:gd name="connsiteX9" fmla="*/ 2171700 w 4425950"/>
                    <a:gd name="connsiteY9" fmla="*/ 844550 h 857250"/>
                    <a:gd name="connsiteX10" fmla="*/ 2381250 w 4425950"/>
                    <a:gd name="connsiteY10" fmla="*/ 12700 h 857250"/>
                    <a:gd name="connsiteX11" fmla="*/ 2590800 w 4425950"/>
                    <a:gd name="connsiteY11" fmla="*/ 850900 h 857250"/>
                    <a:gd name="connsiteX12" fmla="*/ 2781300 w 4425950"/>
                    <a:gd name="connsiteY12" fmla="*/ 0 h 857250"/>
                    <a:gd name="connsiteX13" fmla="*/ 2990850 w 4425950"/>
                    <a:gd name="connsiteY13" fmla="*/ 850900 h 857250"/>
                    <a:gd name="connsiteX14" fmla="*/ 3181350 w 4425950"/>
                    <a:gd name="connsiteY14" fmla="*/ 12700 h 857250"/>
                    <a:gd name="connsiteX15" fmla="*/ 3390900 w 4425950"/>
                    <a:gd name="connsiteY15" fmla="*/ 844550 h 857250"/>
                    <a:gd name="connsiteX16" fmla="*/ 3600450 w 4425950"/>
                    <a:gd name="connsiteY16" fmla="*/ 25400 h 857250"/>
                    <a:gd name="connsiteX17" fmla="*/ 3778250 w 4425950"/>
                    <a:gd name="connsiteY17" fmla="*/ 857250 h 857250"/>
                    <a:gd name="connsiteX18" fmla="*/ 3892550 w 4425950"/>
                    <a:gd name="connsiteY18" fmla="*/ 419100 h 857250"/>
                    <a:gd name="connsiteX19" fmla="*/ 4425950 w 4425950"/>
                    <a:gd name="connsiteY19" fmla="*/ 419100 h 857250"/>
                    <a:gd name="connsiteX0" fmla="*/ 0 w 3892549"/>
                    <a:gd name="connsiteY0" fmla="*/ 419100 h 857250"/>
                    <a:gd name="connsiteX1" fmla="*/ 628650 w 3892549"/>
                    <a:gd name="connsiteY1" fmla="*/ 419100 h 857250"/>
                    <a:gd name="connsiteX2" fmla="*/ 762000 w 3892549"/>
                    <a:gd name="connsiteY2" fmla="*/ 63500 h 857250"/>
                    <a:gd name="connsiteX3" fmla="*/ 958850 w 3892549"/>
                    <a:gd name="connsiteY3" fmla="*/ 844550 h 857250"/>
                    <a:gd name="connsiteX4" fmla="*/ 1168400 w 3892549"/>
                    <a:gd name="connsiteY4" fmla="*/ 12700 h 857250"/>
                    <a:gd name="connsiteX5" fmla="*/ 1371600 w 3892549"/>
                    <a:gd name="connsiteY5" fmla="*/ 844550 h 857250"/>
                    <a:gd name="connsiteX6" fmla="*/ 1568450 w 3892549"/>
                    <a:gd name="connsiteY6" fmla="*/ 31750 h 857250"/>
                    <a:gd name="connsiteX7" fmla="*/ 1778000 w 3892549"/>
                    <a:gd name="connsiteY7" fmla="*/ 838200 h 857250"/>
                    <a:gd name="connsiteX8" fmla="*/ 1968500 w 3892549"/>
                    <a:gd name="connsiteY8" fmla="*/ 12700 h 857250"/>
                    <a:gd name="connsiteX9" fmla="*/ 2171700 w 3892549"/>
                    <a:gd name="connsiteY9" fmla="*/ 844550 h 857250"/>
                    <a:gd name="connsiteX10" fmla="*/ 2381250 w 3892549"/>
                    <a:gd name="connsiteY10" fmla="*/ 12700 h 857250"/>
                    <a:gd name="connsiteX11" fmla="*/ 2590800 w 3892549"/>
                    <a:gd name="connsiteY11" fmla="*/ 850900 h 857250"/>
                    <a:gd name="connsiteX12" fmla="*/ 2781300 w 3892549"/>
                    <a:gd name="connsiteY12" fmla="*/ 0 h 857250"/>
                    <a:gd name="connsiteX13" fmla="*/ 2990850 w 3892549"/>
                    <a:gd name="connsiteY13" fmla="*/ 850900 h 857250"/>
                    <a:gd name="connsiteX14" fmla="*/ 3181350 w 3892549"/>
                    <a:gd name="connsiteY14" fmla="*/ 12700 h 857250"/>
                    <a:gd name="connsiteX15" fmla="*/ 3390900 w 3892549"/>
                    <a:gd name="connsiteY15" fmla="*/ 844550 h 857250"/>
                    <a:gd name="connsiteX16" fmla="*/ 3600450 w 3892549"/>
                    <a:gd name="connsiteY16" fmla="*/ 25400 h 857250"/>
                    <a:gd name="connsiteX17" fmla="*/ 3778250 w 3892549"/>
                    <a:gd name="connsiteY17" fmla="*/ 857250 h 857250"/>
                    <a:gd name="connsiteX18" fmla="*/ 3892550 w 3892549"/>
                    <a:gd name="connsiteY18" fmla="*/ 419100 h 857250"/>
                    <a:gd name="connsiteX0" fmla="*/ 3 w 3263902"/>
                    <a:gd name="connsiteY0" fmla="*/ 419100 h 857250"/>
                    <a:gd name="connsiteX1" fmla="*/ 133353 w 3263902"/>
                    <a:gd name="connsiteY1" fmla="*/ 63500 h 857250"/>
                    <a:gd name="connsiteX2" fmla="*/ 330203 w 3263902"/>
                    <a:gd name="connsiteY2" fmla="*/ 844550 h 857250"/>
                    <a:gd name="connsiteX3" fmla="*/ 539753 w 3263902"/>
                    <a:gd name="connsiteY3" fmla="*/ 12700 h 857250"/>
                    <a:gd name="connsiteX4" fmla="*/ 742953 w 3263902"/>
                    <a:gd name="connsiteY4" fmla="*/ 844550 h 857250"/>
                    <a:gd name="connsiteX5" fmla="*/ 939803 w 3263902"/>
                    <a:gd name="connsiteY5" fmla="*/ 31750 h 857250"/>
                    <a:gd name="connsiteX6" fmla="*/ 1149353 w 3263902"/>
                    <a:gd name="connsiteY6" fmla="*/ 838200 h 857250"/>
                    <a:gd name="connsiteX7" fmla="*/ 1339853 w 3263902"/>
                    <a:gd name="connsiteY7" fmla="*/ 12700 h 857250"/>
                    <a:gd name="connsiteX8" fmla="*/ 1543053 w 3263902"/>
                    <a:gd name="connsiteY8" fmla="*/ 844550 h 857250"/>
                    <a:gd name="connsiteX9" fmla="*/ 1752603 w 3263902"/>
                    <a:gd name="connsiteY9" fmla="*/ 12700 h 857250"/>
                    <a:gd name="connsiteX10" fmla="*/ 1962153 w 3263902"/>
                    <a:gd name="connsiteY10" fmla="*/ 850900 h 857250"/>
                    <a:gd name="connsiteX11" fmla="*/ 2152653 w 3263902"/>
                    <a:gd name="connsiteY11" fmla="*/ 0 h 857250"/>
                    <a:gd name="connsiteX12" fmla="*/ 2362203 w 3263902"/>
                    <a:gd name="connsiteY12" fmla="*/ 850900 h 857250"/>
                    <a:gd name="connsiteX13" fmla="*/ 2552703 w 3263902"/>
                    <a:gd name="connsiteY13" fmla="*/ 12700 h 857250"/>
                    <a:gd name="connsiteX14" fmla="*/ 2762253 w 3263902"/>
                    <a:gd name="connsiteY14" fmla="*/ 844550 h 857250"/>
                    <a:gd name="connsiteX15" fmla="*/ 2971803 w 3263902"/>
                    <a:gd name="connsiteY15" fmla="*/ 25400 h 857250"/>
                    <a:gd name="connsiteX16" fmla="*/ 3149603 w 3263902"/>
                    <a:gd name="connsiteY16" fmla="*/ 857250 h 857250"/>
                    <a:gd name="connsiteX17" fmla="*/ 3263903 w 3263902"/>
                    <a:gd name="connsiteY17" fmla="*/ 419100 h 857250"/>
                    <a:gd name="connsiteX0" fmla="*/ 3 w 3263902"/>
                    <a:gd name="connsiteY0" fmla="*/ 419100 h 857250"/>
                    <a:gd name="connsiteX1" fmla="*/ 133353 w 3263902"/>
                    <a:gd name="connsiteY1" fmla="*/ 63500 h 857250"/>
                    <a:gd name="connsiteX2" fmla="*/ 330203 w 3263902"/>
                    <a:gd name="connsiteY2" fmla="*/ 844550 h 857250"/>
                    <a:gd name="connsiteX3" fmla="*/ 539753 w 3263902"/>
                    <a:gd name="connsiteY3" fmla="*/ 12700 h 857250"/>
                    <a:gd name="connsiteX4" fmla="*/ 742953 w 3263902"/>
                    <a:gd name="connsiteY4" fmla="*/ 844550 h 857250"/>
                    <a:gd name="connsiteX5" fmla="*/ 939803 w 3263902"/>
                    <a:gd name="connsiteY5" fmla="*/ 31750 h 857250"/>
                    <a:gd name="connsiteX6" fmla="*/ 1149353 w 3263902"/>
                    <a:gd name="connsiteY6" fmla="*/ 838200 h 857250"/>
                    <a:gd name="connsiteX7" fmla="*/ 1339853 w 3263902"/>
                    <a:gd name="connsiteY7" fmla="*/ 12700 h 857250"/>
                    <a:gd name="connsiteX8" fmla="*/ 1543053 w 3263902"/>
                    <a:gd name="connsiteY8" fmla="*/ 844550 h 857250"/>
                    <a:gd name="connsiteX9" fmla="*/ 1752603 w 3263902"/>
                    <a:gd name="connsiteY9" fmla="*/ 12700 h 857250"/>
                    <a:gd name="connsiteX10" fmla="*/ 1962153 w 3263902"/>
                    <a:gd name="connsiteY10" fmla="*/ 850900 h 857250"/>
                    <a:gd name="connsiteX11" fmla="*/ 2152653 w 3263902"/>
                    <a:gd name="connsiteY11" fmla="*/ 0 h 857250"/>
                    <a:gd name="connsiteX12" fmla="*/ 2362203 w 3263902"/>
                    <a:gd name="connsiteY12" fmla="*/ 850900 h 857250"/>
                    <a:gd name="connsiteX13" fmla="*/ 2552703 w 3263902"/>
                    <a:gd name="connsiteY13" fmla="*/ 12700 h 857250"/>
                    <a:gd name="connsiteX14" fmla="*/ 2762253 w 3263902"/>
                    <a:gd name="connsiteY14" fmla="*/ 844550 h 857250"/>
                    <a:gd name="connsiteX15" fmla="*/ 2971803 w 3263902"/>
                    <a:gd name="connsiteY15" fmla="*/ 25400 h 857250"/>
                    <a:gd name="connsiteX16" fmla="*/ 3149603 w 3263902"/>
                    <a:gd name="connsiteY16" fmla="*/ 857250 h 857250"/>
                    <a:gd name="connsiteX17" fmla="*/ 3263902 w 3263902"/>
                    <a:gd name="connsiteY17" fmla="*/ 346879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939803 w 3281607"/>
                    <a:gd name="connsiteY5" fmla="*/ 31750 h 857250"/>
                    <a:gd name="connsiteX6" fmla="*/ 1149353 w 3281607"/>
                    <a:gd name="connsiteY6" fmla="*/ 838200 h 857250"/>
                    <a:gd name="connsiteX7" fmla="*/ 1339853 w 3281607"/>
                    <a:gd name="connsiteY7" fmla="*/ 12700 h 857250"/>
                    <a:gd name="connsiteX8" fmla="*/ 1543053 w 3281607"/>
                    <a:gd name="connsiteY8" fmla="*/ 844550 h 857250"/>
                    <a:gd name="connsiteX9" fmla="*/ 1752603 w 3281607"/>
                    <a:gd name="connsiteY9" fmla="*/ 12700 h 857250"/>
                    <a:gd name="connsiteX10" fmla="*/ 1962153 w 3281607"/>
                    <a:gd name="connsiteY10" fmla="*/ 850900 h 857250"/>
                    <a:gd name="connsiteX11" fmla="*/ 2152653 w 3281607"/>
                    <a:gd name="connsiteY11" fmla="*/ 0 h 857250"/>
                    <a:gd name="connsiteX12" fmla="*/ 2362203 w 3281607"/>
                    <a:gd name="connsiteY12" fmla="*/ 850900 h 857250"/>
                    <a:gd name="connsiteX13" fmla="*/ 2552703 w 3281607"/>
                    <a:gd name="connsiteY13" fmla="*/ 12700 h 857250"/>
                    <a:gd name="connsiteX14" fmla="*/ 2762253 w 3281607"/>
                    <a:gd name="connsiteY14" fmla="*/ 844550 h 857250"/>
                    <a:gd name="connsiteX15" fmla="*/ 2971803 w 3281607"/>
                    <a:gd name="connsiteY15" fmla="*/ 25400 h 857250"/>
                    <a:gd name="connsiteX16" fmla="*/ 3149603 w 3281607"/>
                    <a:gd name="connsiteY16" fmla="*/ 857250 h 857250"/>
                    <a:gd name="connsiteX17" fmla="*/ 3281607 w 3281607"/>
                    <a:gd name="connsiteY17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149347 w 3281601"/>
                    <a:gd name="connsiteY5" fmla="*/ 838200 h 857250"/>
                    <a:gd name="connsiteX6" fmla="*/ 1339847 w 3281601"/>
                    <a:gd name="connsiteY6" fmla="*/ 12700 h 857250"/>
                    <a:gd name="connsiteX7" fmla="*/ 1543047 w 3281601"/>
                    <a:gd name="connsiteY7" fmla="*/ 844550 h 857250"/>
                    <a:gd name="connsiteX8" fmla="*/ 1752597 w 3281601"/>
                    <a:gd name="connsiteY8" fmla="*/ 12700 h 857250"/>
                    <a:gd name="connsiteX9" fmla="*/ 1962147 w 3281601"/>
                    <a:gd name="connsiteY9" fmla="*/ 850900 h 857250"/>
                    <a:gd name="connsiteX10" fmla="*/ 2152647 w 3281601"/>
                    <a:gd name="connsiteY10" fmla="*/ 0 h 857250"/>
                    <a:gd name="connsiteX11" fmla="*/ 2362197 w 3281601"/>
                    <a:gd name="connsiteY11" fmla="*/ 850900 h 857250"/>
                    <a:gd name="connsiteX12" fmla="*/ 2552697 w 3281601"/>
                    <a:gd name="connsiteY12" fmla="*/ 12700 h 857250"/>
                    <a:gd name="connsiteX13" fmla="*/ 2762247 w 3281601"/>
                    <a:gd name="connsiteY13" fmla="*/ 844550 h 857250"/>
                    <a:gd name="connsiteX14" fmla="*/ 2971797 w 3281601"/>
                    <a:gd name="connsiteY14" fmla="*/ 25400 h 857250"/>
                    <a:gd name="connsiteX15" fmla="*/ 3149597 w 3281601"/>
                    <a:gd name="connsiteY15" fmla="*/ 857250 h 857250"/>
                    <a:gd name="connsiteX16" fmla="*/ 3281601 w 3281601"/>
                    <a:gd name="connsiteY16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339853 w 3281607"/>
                    <a:gd name="connsiteY5" fmla="*/ 12700 h 857250"/>
                    <a:gd name="connsiteX6" fmla="*/ 1543053 w 3281607"/>
                    <a:gd name="connsiteY6" fmla="*/ 844550 h 857250"/>
                    <a:gd name="connsiteX7" fmla="*/ 1752603 w 3281607"/>
                    <a:gd name="connsiteY7" fmla="*/ 12700 h 857250"/>
                    <a:gd name="connsiteX8" fmla="*/ 1962153 w 3281607"/>
                    <a:gd name="connsiteY8" fmla="*/ 850900 h 857250"/>
                    <a:gd name="connsiteX9" fmla="*/ 2152653 w 3281607"/>
                    <a:gd name="connsiteY9" fmla="*/ 0 h 857250"/>
                    <a:gd name="connsiteX10" fmla="*/ 2362203 w 3281607"/>
                    <a:gd name="connsiteY10" fmla="*/ 850900 h 857250"/>
                    <a:gd name="connsiteX11" fmla="*/ 2552703 w 3281607"/>
                    <a:gd name="connsiteY11" fmla="*/ 12700 h 857250"/>
                    <a:gd name="connsiteX12" fmla="*/ 2762253 w 3281607"/>
                    <a:gd name="connsiteY12" fmla="*/ 844550 h 857250"/>
                    <a:gd name="connsiteX13" fmla="*/ 2971803 w 3281607"/>
                    <a:gd name="connsiteY13" fmla="*/ 25400 h 857250"/>
                    <a:gd name="connsiteX14" fmla="*/ 3149603 w 3281607"/>
                    <a:gd name="connsiteY14" fmla="*/ 857250 h 857250"/>
                    <a:gd name="connsiteX15" fmla="*/ 3281607 w 3281607"/>
                    <a:gd name="connsiteY15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543047 w 3281601"/>
                    <a:gd name="connsiteY5" fmla="*/ 844550 h 857250"/>
                    <a:gd name="connsiteX6" fmla="*/ 1752597 w 3281601"/>
                    <a:gd name="connsiteY6" fmla="*/ 12700 h 857250"/>
                    <a:gd name="connsiteX7" fmla="*/ 1962147 w 3281601"/>
                    <a:gd name="connsiteY7" fmla="*/ 850900 h 857250"/>
                    <a:gd name="connsiteX8" fmla="*/ 2152647 w 3281601"/>
                    <a:gd name="connsiteY8" fmla="*/ 0 h 857250"/>
                    <a:gd name="connsiteX9" fmla="*/ 2362197 w 3281601"/>
                    <a:gd name="connsiteY9" fmla="*/ 850900 h 857250"/>
                    <a:gd name="connsiteX10" fmla="*/ 2552697 w 3281601"/>
                    <a:gd name="connsiteY10" fmla="*/ 12700 h 857250"/>
                    <a:gd name="connsiteX11" fmla="*/ 2762247 w 3281601"/>
                    <a:gd name="connsiteY11" fmla="*/ 844550 h 857250"/>
                    <a:gd name="connsiteX12" fmla="*/ 2971797 w 3281601"/>
                    <a:gd name="connsiteY12" fmla="*/ 25400 h 857250"/>
                    <a:gd name="connsiteX13" fmla="*/ 3149597 w 3281601"/>
                    <a:gd name="connsiteY13" fmla="*/ 857250 h 857250"/>
                    <a:gd name="connsiteX14" fmla="*/ 3281601 w 3281601"/>
                    <a:gd name="connsiteY14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752603 w 3281607"/>
                    <a:gd name="connsiteY5" fmla="*/ 12700 h 857250"/>
                    <a:gd name="connsiteX6" fmla="*/ 1962153 w 3281607"/>
                    <a:gd name="connsiteY6" fmla="*/ 850900 h 857250"/>
                    <a:gd name="connsiteX7" fmla="*/ 2152653 w 3281607"/>
                    <a:gd name="connsiteY7" fmla="*/ 0 h 857250"/>
                    <a:gd name="connsiteX8" fmla="*/ 2362203 w 3281607"/>
                    <a:gd name="connsiteY8" fmla="*/ 850900 h 857250"/>
                    <a:gd name="connsiteX9" fmla="*/ 2552703 w 3281607"/>
                    <a:gd name="connsiteY9" fmla="*/ 12700 h 857250"/>
                    <a:gd name="connsiteX10" fmla="*/ 2762253 w 3281607"/>
                    <a:gd name="connsiteY10" fmla="*/ 844550 h 857250"/>
                    <a:gd name="connsiteX11" fmla="*/ 2971803 w 3281607"/>
                    <a:gd name="connsiteY11" fmla="*/ 25400 h 857250"/>
                    <a:gd name="connsiteX12" fmla="*/ 3149603 w 3281607"/>
                    <a:gd name="connsiteY12" fmla="*/ 857250 h 857250"/>
                    <a:gd name="connsiteX13" fmla="*/ 3281607 w 3281607"/>
                    <a:gd name="connsiteY13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962147 w 3281601"/>
                    <a:gd name="connsiteY5" fmla="*/ 850900 h 857250"/>
                    <a:gd name="connsiteX6" fmla="*/ 2152647 w 3281601"/>
                    <a:gd name="connsiteY6" fmla="*/ 0 h 857250"/>
                    <a:gd name="connsiteX7" fmla="*/ 2362197 w 3281601"/>
                    <a:gd name="connsiteY7" fmla="*/ 850900 h 857250"/>
                    <a:gd name="connsiteX8" fmla="*/ 2552697 w 3281601"/>
                    <a:gd name="connsiteY8" fmla="*/ 12700 h 857250"/>
                    <a:gd name="connsiteX9" fmla="*/ 2762247 w 3281601"/>
                    <a:gd name="connsiteY9" fmla="*/ 844550 h 857250"/>
                    <a:gd name="connsiteX10" fmla="*/ 2971797 w 3281601"/>
                    <a:gd name="connsiteY10" fmla="*/ 25400 h 857250"/>
                    <a:gd name="connsiteX11" fmla="*/ 3149597 w 3281601"/>
                    <a:gd name="connsiteY11" fmla="*/ 857250 h 857250"/>
                    <a:gd name="connsiteX12" fmla="*/ 3281601 w 3281601"/>
                    <a:gd name="connsiteY12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962153 w 3281607"/>
                    <a:gd name="connsiteY5" fmla="*/ 850900 h 857250"/>
                    <a:gd name="connsiteX6" fmla="*/ 1940856 w 3281607"/>
                    <a:gd name="connsiteY6" fmla="*/ 748349 h 857250"/>
                    <a:gd name="connsiteX7" fmla="*/ 2152653 w 3281607"/>
                    <a:gd name="connsiteY7" fmla="*/ 0 h 857250"/>
                    <a:gd name="connsiteX8" fmla="*/ 2362203 w 3281607"/>
                    <a:gd name="connsiteY8" fmla="*/ 850900 h 857250"/>
                    <a:gd name="connsiteX9" fmla="*/ 2552703 w 3281607"/>
                    <a:gd name="connsiteY9" fmla="*/ 12700 h 857250"/>
                    <a:gd name="connsiteX10" fmla="*/ 2762253 w 3281607"/>
                    <a:gd name="connsiteY10" fmla="*/ 844550 h 857250"/>
                    <a:gd name="connsiteX11" fmla="*/ 2971803 w 3281607"/>
                    <a:gd name="connsiteY11" fmla="*/ 25400 h 857250"/>
                    <a:gd name="connsiteX12" fmla="*/ 3149603 w 3281607"/>
                    <a:gd name="connsiteY12" fmla="*/ 857250 h 857250"/>
                    <a:gd name="connsiteX13" fmla="*/ 3281607 w 3281607"/>
                    <a:gd name="connsiteY13" fmla="*/ 202452 h 857250"/>
                    <a:gd name="connsiteX0" fmla="*/ -3 w 3281601"/>
                    <a:gd name="connsiteY0" fmla="*/ 406400 h 844550"/>
                    <a:gd name="connsiteX1" fmla="*/ 133347 w 3281601"/>
                    <a:gd name="connsiteY1" fmla="*/ 50800 h 844550"/>
                    <a:gd name="connsiteX2" fmla="*/ 330197 w 3281601"/>
                    <a:gd name="connsiteY2" fmla="*/ 831850 h 844550"/>
                    <a:gd name="connsiteX3" fmla="*/ 539747 w 3281601"/>
                    <a:gd name="connsiteY3" fmla="*/ 0 h 844550"/>
                    <a:gd name="connsiteX4" fmla="*/ 742947 w 3281601"/>
                    <a:gd name="connsiteY4" fmla="*/ 831850 h 844550"/>
                    <a:gd name="connsiteX5" fmla="*/ 1962147 w 3281601"/>
                    <a:gd name="connsiteY5" fmla="*/ 838200 h 844550"/>
                    <a:gd name="connsiteX6" fmla="*/ 1940850 w 3281601"/>
                    <a:gd name="connsiteY6" fmla="*/ 735649 h 844550"/>
                    <a:gd name="connsiteX7" fmla="*/ 2362197 w 3281601"/>
                    <a:gd name="connsiteY7" fmla="*/ 838200 h 844550"/>
                    <a:gd name="connsiteX8" fmla="*/ 2552697 w 3281601"/>
                    <a:gd name="connsiteY8" fmla="*/ 0 h 844550"/>
                    <a:gd name="connsiteX9" fmla="*/ 2762247 w 3281601"/>
                    <a:gd name="connsiteY9" fmla="*/ 831850 h 844550"/>
                    <a:gd name="connsiteX10" fmla="*/ 2971797 w 3281601"/>
                    <a:gd name="connsiteY10" fmla="*/ 12700 h 844550"/>
                    <a:gd name="connsiteX11" fmla="*/ 3149597 w 3281601"/>
                    <a:gd name="connsiteY11" fmla="*/ 844550 h 844550"/>
                    <a:gd name="connsiteX12" fmla="*/ 3281601 w 3281601"/>
                    <a:gd name="connsiteY12" fmla="*/ 189752 h 844550"/>
                    <a:gd name="connsiteX0" fmla="*/ 3 w 3281607"/>
                    <a:gd name="connsiteY0" fmla="*/ 406400 h 844550"/>
                    <a:gd name="connsiteX1" fmla="*/ 133353 w 3281607"/>
                    <a:gd name="connsiteY1" fmla="*/ 50800 h 844550"/>
                    <a:gd name="connsiteX2" fmla="*/ 330203 w 3281607"/>
                    <a:gd name="connsiteY2" fmla="*/ 831850 h 844550"/>
                    <a:gd name="connsiteX3" fmla="*/ 539753 w 3281607"/>
                    <a:gd name="connsiteY3" fmla="*/ 0 h 844550"/>
                    <a:gd name="connsiteX4" fmla="*/ 742953 w 3281607"/>
                    <a:gd name="connsiteY4" fmla="*/ 831850 h 844550"/>
                    <a:gd name="connsiteX5" fmla="*/ 1962153 w 3281607"/>
                    <a:gd name="connsiteY5" fmla="*/ 838200 h 844550"/>
                    <a:gd name="connsiteX6" fmla="*/ 2362203 w 3281607"/>
                    <a:gd name="connsiteY6" fmla="*/ 838200 h 844550"/>
                    <a:gd name="connsiteX7" fmla="*/ 2552703 w 3281607"/>
                    <a:gd name="connsiteY7" fmla="*/ 0 h 844550"/>
                    <a:gd name="connsiteX8" fmla="*/ 2762253 w 3281607"/>
                    <a:gd name="connsiteY8" fmla="*/ 831850 h 844550"/>
                    <a:gd name="connsiteX9" fmla="*/ 2971803 w 3281607"/>
                    <a:gd name="connsiteY9" fmla="*/ 12700 h 844550"/>
                    <a:gd name="connsiteX10" fmla="*/ 3149603 w 3281607"/>
                    <a:gd name="connsiteY10" fmla="*/ 844550 h 844550"/>
                    <a:gd name="connsiteX11" fmla="*/ 3281607 w 3281607"/>
                    <a:gd name="connsiteY11" fmla="*/ 189752 h 844550"/>
                    <a:gd name="connsiteX0" fmla="*/ -3 w 3281601"/>
                    <a:gd name="connsiteY0" fmla="*/ 406400 h 844550"/>
                    <a:gd name="connsiteX1" fmla="*/ 133347 w 3281601"/>
                    <a:gd name="connsiteY1" fmla="*/ 50800 h 844550"/>
                    <a:gd name="connsiteX2" fmla="*/ 330197 w 3281601"/>
                    <a:gd name="connsiteY2" fmla="*/ 831850 h 844550"/>
                    <a:gd name="connsiteX3" fmla="*/ 539747 w 3281601"/>
                    <a:gd name="connsiteY3" fmla="*/ 0 h 844550"/>
                    <a:gd name="connsiteX4" fmla="*/ 742947 w 3281601"/>
                    <a:gd name="connsiteY4" fmla="*/ 831850 h 844550"/>
                    <a:gd name="connsiteX5" fmla="*/ 2362197 w 3281601"/>
                    <a:gd name="connsiteY5" fmla="*/ 838200 h 844550"/>
                    <a:gd name="connsiteX6" fmla="*/ 2552697 w 3281601"/>
                    <a:gd name="connsiteY6" fmla="*/ 0 h 844550"/>
                    <a:gd name="connsiteX7" fmla="*/ 2762247 w 3281601"/>
                    <a:gd name="connsiteY7" fmla="*/ 831850 h 844550"/>
                    <a:gd name="connsiteX8" fmla="*/ 2971797 w 3281601"/>
                    <a:gd name="connsiteY8" fmla="*/ 12700 h 844550"/>
                    <a:gd name="connsiteX9" fmla="*/ 3149597 w 3281601"/>
                    <a:gd name="connsiteY9" fmla="*/ 844550 h 844550"/>
                    <a:gd name="connsiteX10" fmla="*/ 3281601 w 3281601"/>
                    <a:gd name="connsiteY10" fmla="*/ 189752 h 844550"/>
                    <a:gd name="connsiteX0" fmla="*/ 3 w 3281607"/>
                    <a:gd name="connsiteY0" fmla="*/ 406400 h 844550"/>
                    <a:gd name="connsiteX1" fmla="*/ 133353 w 3281607"/>
                    <a:gd name="connsiteY1" fmla="*/ 50800 h 844550"/>
                    <a:gd name="connsiteX2" fmla="*/ 330203 w 3281607"/>
                    <a:gd name="connsiteY2" fmla="*/ 831850 h 844550"/>
                    <a:gd name="connsiteX3" fmla="*/ 539753 w 3281607"/>
                    <a:gd name="connsiteY3" fmla="*/ 0 h 844550"/>
                    <a:gd name="connsiteX4" fmla="*/ 742953 w 3281607"/>
                    <a:gd name="connsiteY4" fmla="*/ 831850 h 844550"/>
                    <a:gd name="connsiteX5" fmla="*/ 2552703 w 3281607"/>
                    <a:gd name="connsiteY5" fmla="*/ 0 h 844550"/>
                    <a:gd name="connsiteX6" fmla="*/ 2762253 w 3281607"/>
                    <a:gd name="connsiteY6" fmla="*/ 831850 h 844550"/>
                    <a:gd name="connsiteX7" fmla="*/ 2971803 w 3281607"/>
                    <a:gd name="connsiteY7" fmla="*/ 12700 h 844550"/>
                    <a:gd name="connsiteX8" fmla="*/ 3149603 w 3281607"/>
                    <a:gd name="connsiteY8" fmla="*/ 844550 h 844550"/>
                    <a:gd name="connsiteX9" fmla="*/ 3281607 w 3281607"/>
                    <a:gd name="connsiteY9" fmla="*/ 189752 h 844550"/>
                    <a:gd name="connsiteX0" fmla="*/ -3 w 3281601"/>
                    <a:gd name="connsiteY0" fmla="*/ 430837 h 868987"/>
                    <a:gd name="connsiteX1" fmla="*/ 133347 w 3281601"/>
                    <a:gd name="connsiteY1" fmla="*/ 75237 h 868987"/>
                    <a:gd name="connsiteX2" fmla="*/ 330197 w 3281601"/>
                    <a:gd name="connsiteY2" fmla="*/ 856287 h 868987"/>
                    <a:gd name="connsiteX3" fmla="*/ 539747 w 3281601"/>
                    <a:gd name="connsiteY3" fmla="*/ 24437 h 868987"/>
                    <a:gd name="connsiteX4" fmla="*/ 742947 w 3281601"/>
                    <a:gd name="connsiteY4" fmla="*/ 856287 h 868987"/>
                    <a:gd name="connsiteX5" fmla="*/ 953586 w 3281601"/>
                    <a:gd name="connsiteY5" fmla="*/ 0 h 868987"/>
                    <a:gd name="connsiteX6" fmla="*/ 2762247 w 3281601"/>
                    <a:gd name="connsiteY6" fmla="*/ 856287 h 868987"/>
                    <a:gd name="connsiteX7" fmla="*/ 2971797 w 3281601"/>
                    <a:gd name="connsiteY7" fmla="*/ 37137 h 868987"/>
                    <a:gd name="connsiteX8" fmla="*/ 3149597 w 3281601"/>
                    <a:gd name="connsiteY8" fmla="*/ 868987 h 868987"/>
                    <a:gd name="connsiteX9" fmla="*/ 3281601 w 3281601"/>
                    <a:gd name="connsiteY9" fmla="*/ 214189 h 868987"/>
                    <a:gd name="connsiteX0" fmla="*/ 3 w 3281607"/>
                    <a:gd name="connsiteY0" fmla="*/ 686944 h 1125094"/>
                    <a:gd name="connsiteX1" fmla="*/ 133353 w 3281607"/>
                    <a:gd name="connsiteY1" fmla="*/ 331344 h 1125094"/>
                    <a:gd name="connsiteX2" fmla="*/ 330203 w 3281607"/>
                    <a:gd name="connsiteY2" fmla="*/ 1112394 h 1125094"/>
                    <a:gd name="connsiteX3" fmla="*/ 539753 w 3281607"/>
                    <a:gd name="connsiteY3" fmla="*/ 280544 h 1125094"/>
                    <a:gd name="connsiteX4" fmla="*/ 742953 w 3281607"/>
                    <a:gd name="connsiteY4" fmla="*/ 1112394 h 1125094"/>
                    <a:gd name="connsiteX5" fmla="*/ 953592 w 3281607"/>
                    <a:gd name="connsiteY5" fmla="*/ 256107 h 1125094"/>
                    <a:gd name="connsiteX6" fmla="*/ 2762253 w 3281607"/>
                    <a:gd name="connsiteY6" fmla="*/ 1112394 h 1125094"/>
                    <a:gd name="connsiteX7" fmla="*/ 1336756 w 3281607"/>
                    <a:gd name="connsiteY7" fmla="*/ 0 h 1125094"/>
                    <a:gd name="connsiteX8" fmla="*/ 3149603 w 3281607"/>
                    <a:gd name="connsiteY8" fmla="*/ 1125094 h 1125094"/>
                    <a:gd name="connsiteX9" fmla="*/ 3281607 w 3281607"/>
                    <a:gd name="connsiteY9" fmla="*/ 470296 h 1125094"/>
                    <a:gd name="connsiteX0" fmla="*/ -3 w 3281601"/>
                    <a:gd name="connsiteY0" fmla="*/ 686944 h 1136831"/>
                    <a:gd name="connsiteX1" fmla="*/ 133347 w 3281601"/>
                    <a:gd name="connsiteY1" fmla="*/ 331344 h 1136831"/>
                    <a:gd name="connsiteX2" fmla="*/ 330197 w 3281601"/>
                    <a:gd name="connsiteY2" fmla="*/ 1112394 h 1136831"/>
                    <a:gd name="connsiteX3" fmla="*/ 539747 w 3281601"/>
                    <a:gd name="connsiteY3" fmla="*/ 280544 h 1136831"/>
                    <a:gd name="connsiteX4" fmla="*/ 742947 w 3281601"/>
                    <a:gd name="connsiteY4" fmla="*/ 1112394 h 1136831"/>
                    <a:gd name="connsiteX5" fmla="*/ 953586 w 3281601"/>
                    <a:gd name="connsiteY5" fmla="*/ 256107 h 1136831"/>
                    <a:gd name="connsiteX6" fmla="*/ 1037363 w 3281601"/>
                    <a:gd name="connsiteY6" fmla="*/ 1136831 h 1136831"/>
                    <a:gd name="connsiteX7" fmla="*/ 1336750 w 3281601"/>
                    <a:gd name="connsiteY7" fmla="*/ 0 h 1136831"/>
                    <a:gd name="connsiteX8" fmla="*/ 3149597 w 3281601"/>
                    <a:gd name="connsiteY8" fmla="*/ 1125094 h 1136831"/>
                    <a:gd name="connsiteX9" fmla="*/ 3281601 w 3281601"/>
                    <a:gd name="connsiteY9" fmla="*/ 470296 h 1136831"/>
                    <a:gd name="connsiteX0" fmla="*/ 3 w 3281607"/>
                    <a:gd name="connsiteY0" fmla="*/ 467011 h 916898"/>
                    <a:gd name="connsiteX1" fmla="*/ 133353 w 3281607"/>
                    <a:gd name="connsiteY1" fmla="*/ 111411 h 916898"/>
                    <a:gd name="connsiteX2" fmla="*/ 330203 w 3281607"/>
                    <a:gd name="connsiteY2" fmla="*/ 892461 h 916898"/>
                    <a:gd name="connsiteX3" fmla="*/ 539753 w 3281607"/>
                    <a:gd name="connsiteY3" fmla="*/ 60611 h 916898"/>
                    <a:gd name="connsiteX4" fmla="*/ 742953 w 3281607"/>
                    <a:gd name="connsiteY4" fmla="*/ 892461 h 916898"/>
                    <a:gd name="connsiteX5" fmla="*/ 953592 w 3281607"/>
                    <a:gd name="connsiteY5" fmla="*/ 36174 h 916898"/>
                    <a:gd name="connsiteX6" fmla="*/ 1037369 w 3281607"/>
                    <a:gd name="connsiteY6" fmla="*/ 916898 h 916898"/>
                    <a:gd name="connsiteX7" fmla="*/ 1354724 w 3281607"/>
                    <a:gd name="connsiteY7" fmla="*/ 0 h 916898"/>
                    <a:gd name="connsiteX8" fmla="*/ 3149603 w 3281607"/>
                    <a:gd name="connsiteY8" fmla="*/ 905161 h 916898"/>
                    <a:gd name="connsiteX9" fmla="*/ 3281607 w 3281607"/>
                    <a:gd name="connsiteY9" fmla="*/ 250363 h 916898"/>
                    <a:gd name="connsiteX0" fmla="*/ -3 w 3281601"/>
                    <a:gd name="connsiteY0" fmla="*/ 467011 h 954034"/>
                    <a:gd name="connsiteX1" fmla="*/ 133347 w 3281601"/>
                    <a:gd name="connsiteY1" fmla="*/ 111411 h 954034"/>
                    <a:gd name="connsiteX2" fmla="*/ 330197 w 3281601"/>
                    <a:gd name="connsiteY2" fmla="*/ 892461 h 954034"/>
                    <a:gd name="connsiteX3" fmla="*/ 539747 w 3281601"/>
                    <a:gd name="connsiteY3" fmla="*/ 60611 h 954034"/>
                    <a:gd name="connsiteX4" fmla="*/ 742947 w 3281601"/>
                    <a:gd name="connsiteY4" fmla="*/ 892461 h 954034"/>
                    <a:gd name="connsiteX5" fmla="*/ 953586 w 3281601"/>
                    <a:gd name="connsiteY5" fmla="*/ 36174 h 954034"/>
                    <a:gd name="connsiteX6" fmla="*/ 1037363 w 3281601"/>
                    <a:gd name="connsiteY6" fmla="*/ 916898 h 954034"/>
                    <a:gd name="connsiteX7" fmla="*/ 1354718 w 3281601"/>
                    <a:gd name="connsiteY7" fmla="*/ 0 h 954034"/>
                    <a:gd name="connsiteX8" fmla="*/ 1514552 w 3281601"/>
                    <a:gd name="connsiteY8" fmla="*/ 954034 h 954034"/>
                    <a:gd name="connsiteX9" fmla="*/ 3281601 w 3281601"/>
                    <a:gd name="connsiteY9" fmla="*/ 250363 h 954034"/>
                    <a:gd name="connsiteX0" fmla="*/ 3 w 1808269"/>
                    <a:gd name="connsiteY0" fmla="*/ 467011 h 954034"/>
                    <a:gd name="connsiteX1" fmla="*/ 133353 w 1808269"/>
                    <a:gd name="connsiteY1" fmla="*/ 111411 h 954034"/>
                    <a:gd name="connsiteX2" fmla="*/ 330203 w 1808269"/>
                    <a:gd name="connsiteY2" fmla="*/ 892461 h 954034"/>
                    <a:gd name="connsiteX3" fmla="*/ 539753 w 1808269"/>
                    <a:gd name="connsiteY3" fmla="*/ 60611 h 954034"/>
                    <a:gd name="connsiteX4" fmla="*/ 742953 w 1808269"/>
                    <a:gd name="connsiteY4" fmla="*/ 892461 h 954034"/>
                    <a:gd name="connsiteX5" fmla="*/ 953592 w 1808269"/>
                    <a:gd name="connsiteY5" fmla="*/ 36174 h 954034"/>
                    <a:gd name="connsiteX6" fmla="*/ 1037369 w 1808269"/>
                    <a:gd name="connsiteY6" fmla="*/ 916898 h 954034"/>
                    <a:gd name="connsiteX7" fmla="*/ 1354724 w 1808269"/>
                    <a:gd name="connsiteY7" fmla="*/ 0 h 954034"/>
                    <a:gd name="connsiteX8" fmla="*/ 1514558 w 1808269"/>
                    <a:gd name="connsiteY8" fmla="*/ 954034 h 954034"/>
                    <a:gd name="connsiteX9" fmla="*/ 1808270 w 1808269"/>
                    <a:gd name="connsiteY9" fmla="*/ 421424 h 954034"/>
                    <a:gd name="connsiteX0" fmla="*/ -3 w 1633081"/>
                    <a:gd name="connsiteY0" fmla="*/ 467011 h 954034"/>
                    <a:gd name="connsiteX1" fmla="*/ 133347 w 1633081"/>
                    <a:gd name="connsiteY1" fmla="*/ 111411 h 954034"/>
                    <a:gd name="connsiteX2" fmla="*/ 330197 w 1633081"/>
                    <a:gd name="connsiteY2" fmla="*/ 892461 h 954034"/>
                    <a:gd name="connsiteX3" fmla="*/ 539747 w 1633081"/>
                    <a:gd name="connsiteY3" fmla="*/ 60611 h 954034"/>
                    <a:gd name="connsiteX4" fmla="*/ 742947 w 1633081"/>
                    <a:gd name="connsiteY4" fmla="*/ 892461 h 954034"/>
                    <a:gd name="connsiteX5" fmla="*/ 953586 w 1633081"/>
                    <a:gd name="connsiteY5" fmla="*/ 36174 h 954034"/>
                    <a:gd name="connsiteX6" fmla="*/ 1037363 w 1633081"/>
                    <a:gd name="connsiteY6" fmla="*/ 916898 h 954034"/>
                    <a:gd name="connsiteX7" fmla="*/ 1354718 w 1633081"/>
                    <a:gd name="connsiteY7" fmla="*/ 0 h 954034"/>
                    <a:gd name="connsiteX8" fmla="*/ 1514552 w 1633081"/>
                    <a:gd name="connsiteY8" fmla="*/ 954034 h 954034"/>
                    <a:gd name="connsiteX9" fmla="*/ 1633081 w 1633081"/>
                    <a:gd name="connsiteY9" fmla="*/ 293128 h 954034"/>
                    <a:gd name="connsiteX0" fmla="*/ 3 w 1633087"/>
                    <a:gd name="connsiteY0" fmla="*/ 467011 h 954034"/>
                    <a:gd name="connsiteX1" fmla="*/ 133353 w 1633087"/>
                    <a:gd name="connsiteY1" fmla="*/ 111411 h 954034"/>
                    <a:gd name="connsiteX2" fmla="*/ 330203 w 1633087"/>
                    <a:gd name="connsiteY2" fmla="*/ 892461 h 954034"/>
                    <a:gd name="connsiteX3" fmla="*/ 539753 w 1633087"/>
                    <a:gd name="connsiteY3" fmla="*/ 60611 h 954034"/>
                    <a:gd name="connsiteX4" fmla="*/ 742953 w 1633087"/>
                    <a:gd name="connsiteY4" fmla="*/ 892461 h 954034"/>
                    <a:gd name="connsiteX5" fmla="*/ 953592 w 1633087"/>
                    <a:gd name="connsiteY5" fmla="*/ 36174 h 954034"/>
                    <a:gd name="connsiteX6" fmla="*/ 1037369 w 1633087"/>
                    <a:gd name="connsiteY6" fmla="*/ 916898 h 954034"/>
                    <a:gd name="connsiteX7" fmla="*/ 1354724 w 1633087"/>
                    <a:gd name="connsiteY7" fmla="*/ 0 h 954034"/>
                    <a:gd name="connsiteX8" fmla="*/ 1514558 w 1633087"/>
                    <a:gd name="connsiteY8" fmla="*/ 954034 h 954034"/>
                    <a:gd name="connsiteX9" fmla="*/ 1633087 w 1633087"/>
                    <a:gd name="connsiteY9" fmla="*/ 403090 h 954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33087" h="954034">
                      <a:moveTo>
                        <a:pt x="3" y="467011"/>
                      </a:moveTo>
                      <a:lnTo>
                        <a:pt x="133353" y="111411"/>
                      </a:lnTo>
                      <a:lnTo>
                        <a:pt x="330203" y="892461"/>
                      </a:lnTo>
                      <a:lnTo>
                        <a:pt x="539753" y="60611"/>
                      </a:lnTo>
                      <a:lnTo>
                        <a:pt x="742953" y="892461"/>
                      </a:lnTo>
                      <a:lnTo>
                        <a:pt x="953592" y="36174"/>
                      </a:lnTo>
                      <a:lnTo>
                        <a:pt x="1037369" y="916898"/>
                      </a:lnTo>
                      <a:lnTo>
                        <a:pt x="1354724" y="0"/>
                      </a:lnTo>
                      <a:lnTo>
                        <a:pt x="1514558" y="954034"/>
                      </a:lnTo>
                      <a:lnTo>
                        <a:pt x="1633087" y="40309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5614252" y="1474415"/>
                  <a:ext cx="849906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H="1">
                  <a:off x="7063668" y="1474415"/>
                  <a:ext cx="1286844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5" name="Straight Connector 194"/>
              <p:cNvCxnSpPr/>
              <p:nvPr/>
            </p:nvCxnSpPr>
            <p:spPr>
              <a:xfrm>
                <a:off x="8345719" y="1465712"/>
                <a:ext cx="0" cy="157861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7" name="Group 216"/>
              <p:cNvGrpSpPr/>
              <p:nvPr/>
            </p:nvGrpSpPr>
            <p:grpSpPr>
              <a:xfrm flipV="1">
                <a:off x="5614252" y="1873736"/>
                <a:ext cx="2736260" cy="271645"/>
                <a:chOff x="5614252" y="1328895"/>
                <a:chExt cx="2736260" cy="271645"/>
              </a:xfrm>
            </p:grpSpPr>
            <p:sp>
              <p:nvSpPr>
                <p:cNvPr id="218" name="Freeform 217"/>
                <p:cNvSpPr/>
                <p:nvPr/>
              </p:nvSpPr>
              <p:spPr>
                <a:xfrm flipV="1">
                  <a:off x="6459396" y="1328895"/>
                  <a:ext cx="604272" cy="271645"/>
                </a:xfrm>
                <a:custGeom>
                  <a:avLst/>
                  <a:gdLst>
                    <a:gd name="connsiteX0" fmla="*/ 0 w 4425950"/>
                    <a:gd name="connsiteY0" fmla="*/ 419100 h 857250"/>
                    <a:gd name="connsiteX1" fmla="*/ 628650 w 4425950"/>
                    <a:gd name="connsiteY1" fmla="*/ 419100 h 857250"/>
                    <a:gd name="connsiteX2" fmla="*/ 762000 w 4425950"/>
                    <a:gd name="connsiteY2" fmla="*/ 63500 h 857250"/>
                    <a:gd name="connsiteX3" fmla="*/ 958850 w 4425950"/>
                    <a:gd name="connsiteY3" fmla="*/ 844550 h 857250"/>
                    <a:gd name="connsiteX4" fmla="*/ 1168400 w 4425950"/>
                    <a:gd name="connsiteY4" fmla="*/ 12700 h 857250"/>
                    <a:gd name="connsiteX5" fmla="*/ 1371600 w 4425950"/>
                    <a:gd name="connsiteY5" fmla="*/ 844550 h 857250"/>
                    <a:gd name="connsiteX6" fmla="*/ 1568450 w 4425950"/>
                    <a:gd name="connsiteY6" fmla="*/ 31750 h 857250"/>
                    <a:gd name="connsiteX7" fmla="*/ 1778000 w 4425950"/>
                    <a:gd name="connsiteY7" fmla="*/ 838200 h 857250"/>
                    <a:gd name="connsiteX8" fmla="*/ 1968500 w 4425950"/>
                    <a:gd name="connsiteY8" fmla="*/ 12700 h 857250"/>
                    <a:gd name="connsiteX9" fmla="*/ 2171700 w 4425950"/>
                    <a:gd name="connsiteY9" fmla="*/ 844550 h 857250"/>
                    <a:gd name="connsiteX10" fmla="*/ 2381250 w 4425950"/>
                    <a:gd name="connsiteY10" fmla="*/ 12700 h 857250"/>
                    <a:gd name="connsiteX11" fmla="*/ 2590800 w 4425950"/>
                    <a:gd name="connsiteY11" fmla="*/ 850900 h 857250"/>
                    <a:gd name="connsiteX12" fmla="*/ 2781300 w 4425950"/>
                    <a:gd name="connsiteY12" fmla="*/ 0 h 857250"/>
                    <a:gd name="connsiteX13" fmla="*/ 2990850 w 4425950"/>
                    <a:gd name="connsiteY13" fmla="*/ 850900 h 857250"/>
                    <a:gd name="connsiteX14" fmla="*/ 3181350 w 4425950"/>
                    <a:gd name="connsiteY14" fmla="*/ 12700 h 857250"/>
                    <a:gd name="connsiteX15" fmla="*/ 3390900 w 4425950"/>
                    <a:gd name="connsiteY15" fmla="*/ 844550 h 857250"/>
                    <a:gd name="connsiteX16" fmla="*/ 3600450 w 4425950"/>
                    <a:gd name="connsiteY16" fmla="*/ 25400 h 857250"/>
                    <a:gd name="connsiteX17" fmla="*/ 3778250 w 4425950"/>
                    <a:gd name="connsiteY17" fmla="*/ 857250 h 857250"/>
                    <a:gd name="connsiteX18" fmla="*/ 3892550 w 4425950"/>
                    <a:gd name="connsiteY18" fmla="*/ 419100 h 857250"/>
                    <a:gd name="connsiteX19" fmla="*/ 4425950 w 4425950"/>
                    <a:gd name="connsiteY19" fmla="*/ 419100 h 857250"/>
                    <a:gd name="connsiteX0" fmla="*/ 0 w 3892549"/>
                    <a:gd name="connsiteY0" fmla="*/ 419100 h 857250"/>
                    <a:gd name="connsiteX1" fmla="*/ 628650 w 3892549"/>
                    <a:gd name="connsiteY1" fmla="*/ 419100 h 857250"/>
                    <a:gd name="connsiteX2" fmla="*/ 762000 w 3892549"/>
                    <a:gd name="connsiteY2" fmla="*/ 63500 h 857250"/>
                    <a:gd name="connsiteX3" fmla="*/ 958850 w 3892549"/>
                    <a:gd name="connsiteY3" fmla="*/ 844550 h 857250"/>
                    <a:gd name="connsiteX4" fmla="*/ 1168400 w 3892549"/>
                    <a:gd name="connsiteY4" fmla="*/ 12700 h 857250"/>
                    <a:gd name="connsiteX5" fmla="*/ 1371600 w 3892549"/>
                    <a:gd name="connsiteY5" fmla="*/ 844550 h 857250"/>
                    <a:gd name="connsiteX6" fmla="*/ 1568450 w 3892549"/>
                    <a:gd name="connsiteY6" fmla="*/ 31750 h 857250"/>
                    <a:gd name="connsiteX7" fmla="*/ 1778000 w 3892549"/>
                    <a:gd name="connsiteY7" fmla="*/ 838200 h 857250"/>
                    <a:gd name="connsiteX8" fmla="*/ 1968500 w 3892549"/>
                    <a:gd name="connsiteY8" fmla="*/ 12700 h 857250"/>
                    <a:gd name="connsiteX9" fmla="*/ 2171700 w 3892549"/>
                    <a:gd name="connsiteY9" fmla="*/ 844550 h 857250"/>
                    <a:gd name="connsiteX10" fmla="*/ 2381250 w 3892549"/>
                    <a:gd name="connsiteY10" fmla="*/ 12700 h 857250"/>
                    <a:gd name="connsiteX11" fmla="*/ 2590800 w 3892549"/>
                    <a:gd name="connsiteY11" fmla="*/ 850900 h 857250"/>
                    <a:gd name="connsiteX12" fmla="*/ 2781300 w 3892549"/>
                    <a:gd name="connsiteY12" fmla="*/ 0 h 857250"/>
                    <a:gd name="connsiteX13" fmla="*/ 2990850 w 3892549"/>
                    <a:gd name="connsiteY13" fmla="*/ 850900 h 857250"/>
                    <a:gd name="connsiteX14" fmla="*/ 3181350 w 3892549"/>
                    <a:gd name="connsiteY14" fmla="*/ 12700 h 857250"/>
                    <a:gd name="connsiteX15" fmla="*/ 3390900 w 3892549"/>
                    <a:gd name="connsiteY15" fmla="*/ 844550 h 857250"/>
                    <a:gd name="connsiteX16" fmla="*/ 3600450 w 3892549"/>
                    <a:gd name="connsiteY16" fmla="*/ 25400 h 857250"/>
                    <a:gd name="connsiteX17" fmla="*/ 3778250 w 3892549"/>
                    <a:gd name="connsiteY17" fmla="*/ 857250 h 857250"/>
                    <a:gd name="connsiteX18" fmla="*/ 3892550 w 3892549"/>
                    <a:gd name="connsiteY18" fmla="*/ 419100 h 857250"/>
                    <a:gd name="connsiteX0" fmla="*/ 3 w 3263902"/>
                    <a:gd name="connsiteY0" fmla="*/ 419100 h 857250"/>
                    <a:gd name="connsiteX1" fmla="*/ 133353 w 3263902"/>
                    <a:gd name="connsiteY1" fmla="*/ 63500 h 857250"/>
                    <a:gd name="connsiteX2" fmla="*/ 330203 w 3263902"/>
                    <a:gd name="connsiteY2" fmla="*/ 844550 h 857250"/>
                    <a:gd name="connsiteX3" fmla="*/ 539753 w 3263902"/>
                    <a:gd name="connsiteY3" fmla="*/ 12700 h 857250"/>
                    <a:gd name="connsiteX4" fmla="*/ 742953 w 3263902"/>
                    <a:gd name="connsiteY4" fmla="*/ 844550 h 857250"/>
                    <a:gd name="connsiteX5" fmla="*/ 939803 w 3263902"/>
                    <a:gd name="connsiteY5" fmla="*/ 31750 h 857250"/>
                    <a:gd name="connsiteX6" fmla="*/ 1149353 w 3263902"/>
                    <a:gd name="connsiteY6" fmla="*/ 838200 h 857250"/>
                    <a:gd name="connsiteX7" fmla="*/ 1339853 w 3263902"/>
                    <a:gd name="connsiteY7" fmla="*/ 12700 h 857250"/>
                    <a:gd name="connsiteX8" fmla="*/ 1543053 w 3263902"/>
                    <a:gd name="connsiteY8" fmla="*/ 844550 h 857250"/>
                    <a:gd name="connsiteX9" fmla="*/ 1752603 w 3263902"/>
                    <a:gd name="connsiteY9" fmla="*/ 12700 h 857250"/>
                    <a:gd name="connsiteX10" fmla="*/ 1962153 w 3263902"/>
                    <a:gd name="connsiteY10" fmla="*/ 850900 h 857250"/>
                    <a:gd name="connsiteX11" fmla="*/ 2152653 w 3263902"/>
                    <a:gd name="connsiteY11" fmla="*/ 0 h 857250"/>
                    <a:gd name="connsiteX12" fmla="*/ 2362203 w 3263902"/>
                    <a:gd name="connsiteY12" fmla="*/ 850900 h 857250"/>
                    <a:gd name="connsiteX13" fmla="*/ 2552703 w 3263902"/>
                    <a:gd name="connsiteY13" fmla="*/ 12700 h 857250"/>
                    <a:gd name="connsiteX14" fmla="*/ 2762253 w 3263902"/>
                    <a:gd name="connsiteY14" fmla="*/ 844550 h 857250"/>
                    <a:gd name="connsiteX15" fmla="*/ 2971803 w 3263902"/>
                    <a:gd name="connsiteY15" fmla="*/ 25400 h 857250"/>
                    <a:gd name="connsiteX16" fmla="*/ 3149603 w 3263902"/>
                    <a:gd name="connsiteY16" fmla="*/ 857250 h 857250"/>
                    <a:gd name="connsiteX17" fmla="*/ 3263903 w 3263902"/>
                    <a:gd name="connsiteY17" fmla="*/ 419100 h 857250"/>
                    <a:gd name="connsiteX0" fmla="*/ 3 w 3263902"/>
                    <a:gd name="connsiteY0" fmla="*/ 419100 h 857250"/>
                    <a:gd name="connsiteX1" fmla="*/ 133353 w 3263902"/>
                    <a:gd name="connsiteY1" fmla="*/ 63500 h 857250"/>
                    <a:gd name="connsiteX2" fmla="*/ 330203 w 3263902"/>
                    <a:gd name="connsiteY2" fmla="*/ 844550 h 857250"/>
                    <a:gd name="connsiteX3" fmla="*/ 539753 w 3263902"/>
                    <a:gd name="connsiteY3" fmla="*/ 12700 h 857250"/>
                    <a:gd name="connsiteX4" fmla="*/ 742953 w 3263902"/>
                    <a:gd name="connsiteY4" fmla="*/ 844550 h 857250"/>
                    <a:gd name="connsiteX5" fmla="*/ 939803 w 3263902"/>
                    <a:gd name="connsiteY5" fmla="*/ 31750 h 857250"/>
                    <a:gd name="connsiteX6" fmla="*/ 1149353 w 3263902"/>
                    <a:gd name="connsiteY6" fmla="*/ 838200 h 857250"/>
                    <a:gd name="connsiteX7" fmla="*/ 1339853 w 3263902"/>
                    <a:gd name="connsiteY7" fmla="*/ 12700 h 857250"/>
                    <a:gd name="connsiteX8" fmla="*/ 1543053 w 3263902"/>
                    <a:gd name="connsiteY8" fmla="*/ 844550 h 857250"/>
                    <a:gd name="connsiteX9" fmla="*/ 1752603 w 3263902"/>
                    <a:gd name="connsiteY9" fmla="*/ 12700 h 857250"/>
                    <a:gd name="connsiteX10" fmla="*/ 1962153 w 3263902"/>
                    <a:gd name="connsiteY10" fmla="*/ 850900 h 857250"/>
                    <a:gd name="connsiteX11" fmla="*/ 2152653 w 3263902"/>
                    <a:gd name="connsiteY11" fmla="*/ 0 h 857250"/>
                    <a:gd name="connsiteX12" fmla="*/ 2362203 w 3263902"/>
                    <a:gd name="connsiteY12" fmla="*/ 850900 h 857250"/>
                    <a:gd name="connsiteX13" fmla="*/ 2552703 w 3263902"/>
                    <a:gd name="connsiteY13" fmla="*/ 12700 h 857250"/>
                    <a:gd name="connsiteX14" fmla="*/ 2762253 w 3263902"/>
                    <a:gd name="connsiteY14" fmla="*/ 844550 h 857250"/>
                    <a:gd name="connsiteX15" fmla="*/ 2971803 w 3263902"/>
                    <a:gd name="connsiteY15" fmla="*/ 25400 h 857250"/>
                    <a:gd name="connsiteX16" fmla="*/ 3149603 w 3263902"/>
                    <a:gd name="connsiteY16" fmla="*/ 857250 h 857250"/>
                    <a:gd name="connsiteX17" fmla="*/ 3263902 w 3263902"/>
                    <a:gd name="connsiteY17" fmla="*/ 346879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939803 w 3281607"/>
                    <a:gd name="connsiteY5" fmla="*/ 31750 h 857250"/>
                    <a:gd name="connsiteX6" fmla="*/ 1149353 w 3281607"/>
                    <a:gd name="connsiteY6" fmla="*/ 838200 h 857250"/>
                    <a:gd name="connsiteX7" fmla="*/ 1339853 w 3281607"/>
                    <a:gd name="connsiteY7" fmla="*/ 12700 h 857250"/>
                    <a:gd name="connsiteX8" fmla="*/ 1543053 w 3281607"/>
                    <a:gd name="connsiteY8" fmla="*/ 844550 h 857250"/>
                    <a:gd name="connsiteX9" fmla="*/ 1752603 w 3281607"/>
                    <a:gd name="connsiteY9" fmla="*/ 12700 h 857250"/>
                    <a:gd name="connsiteX10" fmla="*/ 1962153 w 3281607"/>
                    <a:gd name="connsiteY10" fmla="*/ 850900 h 857250"/>
                    <a:gd name="connsiteX11" fmla="*/ 2152653 w 3281607"/>
                    <a:gd name="connsiteY11" fmla="*/ 0 h 857250"/>
                    <a:gd name="connsiteX12" fmla="*/ 2362203 w 3281607"/>
                    <a:gd name="connsiteY12" fmla="*/ 850900 h 857250"/>
                    <a:gd name="connsiteX13" fmla="*/ 2552703 w 3281607"/>
                    <a:gd name="connsiteY13" fmla="*/ 12700 h 857250"/>
                    <a:gd name="connsiteX14" fmla="*/ 2762253 w 3281607"/>
                    <a:gd name="connsiteY14" fmla="*/ 844550 h 857250"/>
                    <a:gd name="connsiteX15" fmla="*/ 2971803 w 3281607"/>
                    <a:gd name="connsiteY15" fmla="*/ 25400 h 857250"/>
                    <a:gd name="connsiteX16" fmla="*/ 3149603 w 3281607"/>
                    <a:gd name="connsiteY16" fmla="*/ 857250 h 857250"/>
                    <a:gd name="connsiteX17" fmla="*/ 3281607 w 3281607"/>
                    <a:gd name="connsiteY17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149347 w 3281601"/>
                    <a:gd name="connsiteY5" fmla="*/ 838200 h 857250"/>
                    <a:gd name="connsiteX6" fmla="*/ 1339847 w 3281601"/>
                    <a:gd name="connsiteY6" fmla="*/ 12700 h 857250"/>
                    <a:gd name="connsiteX7" fmla="*/ 1543047 w 3281601"/>
                    <a:gd name="connsiteY7" fmla="*/ 844550 h 857250"/>
                    <a:gd name="connsiteX8" fmla="*/ 1752597 w 3281601"/>
                    <a:gd name="connsiteY8" fmla="*/ 12700 h 857250"/>
                    <a:gd name="connsiteX9" fmla="*/ 1962147 w 3281601"/>
                    <a:gd name="connsiteY9" fmla="*/ 850900 h 857250"/>
                    <a:gd name="connsiteX10" fmla="*/ 2152647 w 3281601"/>
                    <a:gd name="connsiteY10" fmla="*/ 0 h 857250"/>
                    <a:gd name="connsiteX11" fmla="*/ 2362197 w 3281601"/>
                    <a:gd name="connsiteY11" fmla="*/ 850900 h 857250"/>
                    <a:gd name="connsiteX12" fmla="*/ 2552697 w 3281601"/>
                    <a:gd name="connsiteY12" fmla="*/ 12700 h 857250"/>
                    <a:gd name="connsiteX13" fmla="*/ 2762247 w 3281601"/>
                    <a:gd name="connsiteY13" fmla="*/ 844550 h 857250"/>
                    <a:gd name="connsiteX14" fmla="*/ 2971797 w 3281601"/>
                    <a:gd name="connsiteY14" fmla="*/ 25400 h 857250"/>
                    <a:gd name="connsiteX15" fmla="*/ 3149597 w 3281601"/>
                    <a:gd name="connsiteY15" fmla="*/ 857250 h 857250"/>
                    <a:gd name="connsiteX16" fmla="*/ 3281601 w 3281601"/>
                    <a:gd name="connsiteY16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339853 w 3281607"/>
                    <a:gd name="connsiteY5" fmla="*/ 12700 h 857250"/>
                    <a:gd name="connsiteX6" fmla="*/ 1543053 w 3281607"/>
                    <a:gd name="connsiteY6" fmla="*/ 844550 h 857250"/>
                    <a:gd name="connsiteX7" fmla="*/ 1752603 w 3281607"/>
                    <a:gd name="connsiteY7" fmla="*/ 12700 h 857250"/>
                    <a:gd name="connsiteX8" fmla="*/ 1962153 w 3281607"/>
                    <a:gd name="connsiteY8" fmla="*/ 850900 h 857250"/>
                    <a:gd name="connsiteX9" fmla="*/ 2152653 w 3281607"/>
                    <a:gd name="connsiteY9" fmla="*/ 0 h 857250"/>
                    <a:gd name="connsiteX10" fmla="*/ 2362203 w 3281607"/>
                    <a:gd name="connsiteY10" fmla="*/ 850900 h 857250"/>
                    <a:gd name="connsiteX11" fmla="*/ 2552703 w 3281607"/>
                    <a:gd name="connsiteY11" fmla="*/ 12700 h 857250"/>
                    <a:gd name="connsiteX12" fmla="*/ 2762253 w 3281607"/>
                    <a:gd name="connsiteY12" fmla="*/ 844550 h 857250"/>
                    <a:gd name="connsiteX13" fmla="*/ 2971803 w 3281607"/>
                    <a:gd name="connsiteY13" fmla="*/ 25400 h 857250"/>
                    <a:gd name="connsiteX14" fmla="*/ 3149603 w 3281607"/>
                    <a:gd name="connsiteY14" fmla="*/ 857250 h 857250"/>
                    <a:gd name="connsiteX15" fmla="*/ 3281607 w 3281607"/>
                    <a:gd name="connsiteY15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543047 w 3281601"/>
                    <a:gd name="connsiteY5" fmla="*/ 844550 h 857250"/>
                    <a:gd name="connsiteX6" fmla="*/ 1752597 w 3281601"/>
                    <a:gd name="connsiteY6" fmla="*/ 12700 h 857250"/>
                    <a:gd name="connsiteX7" fmla="*/ 1962147 w 3281601"/>
                    <a:gd name="connsiteY7" fmla="*/ 850900 h 857250"/>
                    <a:gd name="connsiteX8" fmla="*/ 2152647 w 3281601"/>
                    <a:gd name="connsiteY8" fmla="*/ 0 h 857250"/>
                    <a:gd name="connsiteX9" fmla="*/ 2362197 w 3281601"/>
                    <a:gd name="connsiteY9" fmla="*/ 850900 h 857250"/>
                    <a:gd name="connsiteX10" fmla="*/ 2552697 w 3281601"/>
                    <a:gd name="connsiteY10" fmla="*/ 12700 h 857250"/>
                    <a:gd name="connsiteX11" fmla="*/ 2762247 w 3281601"/>
                    <a:gd name="connsiteY11" fmla="*/ 844550 h 857250"/>
                    <a:gd name="connsiteX12" fmla="*/ 2971797 w 3281601"/>
                    <a:gd name="connsiteY12" fmla="*/ 25400 h 857250"/>
                    <a:gd name="connsiteX13" fmla="*/ 3149597 w 3281601"/>
                    <a:gd name="connsiteY13" fmla="*/ 857250 h 857250"/>
                    <a:gd name="connsiteX14" fmla="*/ 3281601 w 3281601"/>
                    <a:gd name="connsiteY14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752603 w 3281607"/>
                    <a:gd name="connsiteY5" fmla="*/ 12700 h 857250"/>
                    <a:gd name="connsiteX6" fmla="*/ 1962153 w 3281607"/>
                    <a:gd name="connsiteY6" fmla="*/ 850900 h 857250"/>
                    <a:gd name="connsiteX7" fmla="*/ 2152653 w 3281607"/>
                    <a:gd name="connsiteY7" fmla="*/ 0 h 857250"/>
                    <a:gd name="connsiteX8" fmla="*/ 2362203 w 3281607"/>
                    <a:gd name="connsiteY8" fmla="*/ 850900 h 857250"/>
                    <a:gd name="connsiteX9" fmla="*/ 2552703 w 3281607"/>
                    <a:gd name="connsiteY9" fmla="*/ 12700 h 857250"/>
                    <a:gd name="connsiteX10" fmla="*/ 2762253 w 3281607"/>
                    <a:gd name="connsiteY10" fmla="*/ 844550 h 857250"/>
                    <a:gd name="connsiteX11" fmla="*/ 2971803 w 3281607"/>
                    <a:gd name="connsiteY11" fmla="*/ 25400 h 857250"/>
                    <a:gd name="connsiteX12" fmla="*/ 3149603 w 3281607"/>
                    <a:gd name="connsiteY12" fmla="*/ 857250 h 857250"/>
                    <a:gd name="connsiteX13" fmla="*/ 3281607 w 3281607"/>
                    <a:gd name="connsiteY13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962147 w 3281601"/>
                    <a:gd name="connsiteY5" fmla="*/ 850900 h 857250"/>
                    <a:gd name="connsiteX6" fmla="*/ 2152647 w 3281601"/>
                    <a:gd name="connsiteY6" fmla="*/ 0 h 857250"/>
                    <a:gd name="connsiteX7" fmla="*/ 2362197 w 3281601"/>
                    <a:gd name="connsiteY7" fmla="*/ 850900 h 857250"/>
                    <a:gd name="connsiteX8" fmla="*/ 2552697 w 3281601"/>
                    <a:gd name="connsiteY8" fmla="*/ 12700 h 857250"/>
                    <a:gd name="connsiteX9" fmla="*/ 2762247 w 3281601"/>
                    <a:gd name="connsiteY9" fmla="*/ 844550 h 857250"/>
                    <a:gd name="connsiteX10" fmla="*/ 2971797 w 3281601"/>
                    <a:gd name="connsiteY10" fmla="*/ 25400 h 857250"/>
                    <a:gd name="connsiteX11" fmla="*/ 3149597 w 3281601"/>
                    <a:gd name="connsiteY11" fmla="*/ 857250 h 857250"/>
                    <a:gd name="connsiteX12" fmla="*/ 3281601 w 3281601"/>
                    <a:gd name="connsiteY12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962153 w 3281607"/>
                    <a:gd name="connsiteY5" fmla="*/ 850900 h 857250"/>
                    <a:gd name="connsiteX6" fmla="*/ 1940856 w 3281607"/>
                    <a:gd name="connsiteY6" fmla="*/ 748349 h 857250"/>
                    <a:gd name="connsiteX7" fmla="*/ 2152653 w 3281607"/>
                    <a:gd name="connsiteY7" fmla="*/ 0 h 857250"/>
                    <a:gd name="connsiteX8" fmla="*/ 2362203 w 3281607"/>
                    <a:gd name="connsiteY8" fmla="*/ 850900 h 857250"/>
                    <a:gd name="connsiteX9" fmla="*/ 2552703 w 3281607"/>
                    <a:gd name="connsiteY9" fmla="*/ 12700 h 857250"/>
                    <a:gd name="connsiteX10" fmla="*/ 2762253 w 3281607"/>
                    <a:gd name="connsiteY10" fmla="*/ 844550 h 857250"/>
                    <a:gd name="connsiteX11" fmla="*/ 2971803 w 3281607"/>
                    <a:gd name="connsiteY11" fmla="*/ 25400 h 857250"/>
                    <a:gd name="connsiteX12" fmla="*/ 3149603 w 3281607"/>
                    <a:gd name="connsiteY12" fmla="*/ 857250 h 857250"/>
                    <a:gd name="connsiteX13" fmla="*/ 3281607 w 3281607"/>
                    <a:gd name="connsiteY13" fmla="*/ 202452 h 857250"/>
                    <a:gd name="connsiteX0" fmla="*/ -3 w 3281601"/>
                    <a:gd name="connsiteY0" fmla="*/ 406400 h 844550"/>
                    <a:gd name="connsiteX1" fmla="*/ 133347 w 3281601"/>
                    <a:gd name="connsiteY1" fmla="*/ 50800 h 844550"/>
                    <a:gd name="connsiteX2" fmla="*/ 330197 w 3281601"/>
                    <a:gd name="connsiteY2" fmla="*/ 831850 h 844550"/>
                    <a:gd name="connsiteX3" fmla="*/ 539747 w 3281601"/>
                    <a:gd name="connsiteY3" fmla="*/ 0 h 844550"/>
                    <a:gd name="connsiteX4" fmla="*/ 742947 w 3281601"/>
                    <a:gd name="connsiteY4" fmla="*/ 831850 h 844550"/>
                    <a:gd name="connsiteX5" fmla="*/ 1962147 w 3281601"/>
                    <a:gd name="connsiteY5" fmla="*/ 838200 h 844550"/>
                    <a:gd name="connsiteX6" fmla="*/ 1940850 w 3281601"/>
                    <a:gd name="connsiteY6" fmla="*/ 735649 h 844550"/>
                    <a:gd name="connsiteX7" fmla="*/ 2362197 w 3281601"/>
                    <a:gd name="connsiteY7" fmla="*/ 838200 h 844550"/>
                    <a:gd name="connsiteX8" fmla="*/ 2552697 w 3281601"/>
                    <a:gd name="connsiteY8" fmla="*/ 0 h 844550"/>
                    <a:gd name="connsiteX9" fmla="*/ 2762247 w 3281601"/>
                    <a:gd name="connsiteY9" fmla="*/ 831850 h 844550"/>
                    <a:gd name="connsiteX10" fmla="*/ 2971797 w 3281601"/>
                    <a:gd name="connsiteY10" fmla="*/ 12700 h 844550"/>
                    <a:gd name="connsiteX11" fmla="*/ 3149597 w 3281601"/>
                    <a:gd name="connsiteY11" fmla="*/ 844550 h 844550"/>
                    <a:gd name="connsiteX12" fmla="*/ 3281601 w 3281601"/>
                    <a:gd name="connsiteY12" fmla="*/ 189752 h 844550"/>
                    <a:gd name="connsiteX0" fmla="*/ 3 w 3281607"/>
                    <a:gd name="connsiteY0" fmla="*/ 406400 h 844550"/>
                    <a:gd name="connsiteX1" fmla="*/ 133353 w 3281607"/>
                    <a:gd name="connsiteY1" fmla="*/ 50800 h 844550"/>
                    <a:gd name="connsiteX2" fmla="*/ 330203 w 3281607"/>
                    <a:gd name="connsiteY2" fmla="*/ 831850 h 844550"/>
                    <a:gd name="connsiteX3" fmla="*/ 539753 w 3281607"/>
                    <a:gd name="connsiteY3" fmla="*/ 0 h 844550"/>
                    <a:gd name="connsiteX4" fmla="*/ 742953 w 3281607"/>
                    <a:gd name="connsiteY4" fmla="*/ 831850 h 844550"/>
                    <a:gd name="connsiteX5" fmla="*/ 1962153 w 3281607"/>
                    <a:gd name="connsiteY5" fmla="*/ 838200 h 844550"/>
                    <a:gd name="connsiteX6" fmla="*/ 2362203 w 3281607"/>
                    <a:gd name="connsiteY6" fmla="*/ 838200 h 844550"/>
                    <a:gd name="connsiteX7" fmla="*/ 2552703 w 3281607"/>
                    <a:gd name="connsiteY7" fmla="*/ 0 h 844550"/>
                    <a:gd name="connsiteX8" fmla="*/ 2762253 w 3281607"/>
                    <a:gd name="connsiteY8" fmla="*/ 831850 h 844550"/>
                    <a:gd name="connsiteX9" fmla="*/ 2971803 w 3281607"/>
                    <a:gd name="connsiteY9" fmla="*/ 12700 h 844550"/>
                    <a:gd name="connsiteX10" fmla="*/ 3149603 w 3281607"/>
                    <a:gd name="connsiteY10" fmla="*/ 844550 h 844550"/>
                    <a:gd name="connsiteX11" fmla="*/ 3281607 w 3281607"/>
                    <a:gd name="connsiteY11" fmla="*/ 189752 h 844550"/>
                    <a:gd name="connsiteX0" fmla="*/ -3 w 3281601"/>
                    <a:gd name="connsiteY0" fmla="*/ 406400 h 844550"/>
                    <a:gd name="connsiteX1" fmla="*/ 133347 w 3281601"/>
                    <a:gd name="connsiteY1" fmla="*/ 50800 h 844550"/>
                    <a:gd name="connsiteX2" fmla="*/ 330197 w 3281601"/>
                    <a:gd name="connsiteY2" fmla="*/ 831850 h 844550"/>
                    <a:gd name="connsiteX3" fmla="*/ 539747 w 3281601"/>
                    <a:gd name="connsiteY3" fmla="*/ 0 h 844550"/>
                    <a:gd name="connsiteX4" fmla="*/ 742947 w 3281601"/>
                    <a:gd name="connsiteY4" fmla="*/ 831850 h 844550"/>
                    <a:gd name="connsiteX5" fmla="*/ 2362197 w 3281601"/>
                    <a:gd name="connsiteY5" fmla="*/ 838200 h 844550"/>
                    <a:gd name="connsiteX6" fmla="*/ 2552697 w 3281601"/>
                    <a:gd name="connsiteY6" fmla="*/ 0 h 844550"/>
                    <a:gd name="connsiteX7" fmla="*/ 2762247 w 3281601"/>
                    <a:gd name="connsiteY7" fmla="*/ 831850 h 844550"/>
                    <a:gd name="connsiteX8" fmla="*/ 2971797 w 3281601"/>
                    <a:gd name="connsiteY8" fmla="*/ 12700 h 844550"/>
                    <a:gd name="connsiteX9" fmla="*/ 3149597 w 3281601"/>
                    <a:gd name="connsiteY9" fmla="*/ 844550 h 844550"/>
                    <a:gd name="connsiteX10" fmla="*/ 3281601 w 3281601"/>
                    <a:gd name="connsiteY10" fmla="*/ 189752 h 844550"/>
                    <a:gd name="connsiteX0" fmla="*/ 3 w 3281607"/>
                    <a:gd name="connsiteY0" fmla="*/ 406400 h 844550"/>
                    <a:gd name="connsiteX1" fmla="*/ 133353 w 3281607"/>
                    <a:gd name="connsiteY1" fmla="*/ 50800 h 844550"/>
                    <a:gd name="connsiteX2" fmla="*/ 330203 w 3281607"/>
                    <a:gd name="connsiteY2" fmla="*/ 831850 h 844550"/>
                    <a:gd name="connsiteX3" fmla="*/ 539753 w 3281607"/>
                    <a:gd name="connsiteY3" fmla="*/ 0 h 844550"/>
                    <a:gd name="connsiteX4" fmla="*/ 742953 w 3281607"/>
                    <a:gd name="connsiteY4" fmla="*/ 831850 h 844550"/>
                    <a:gd name="connsiteX5" fmla="*/ 2552703 w 3281607"/>
                    <a:gd name="connsiteY5" fmla="*/ 0 h 844550"/>
                    <a:gd name="connsiteX6" fmla="*/ 2762253 w 3281607"/>
                    <a:gd name="connsiteY6" fmla="*/ 831850 h 844550"/>
                    <a:gd name="connsiteX7" fmla="*/ 2971803 w 3281607"/>
                    <a:gd name="connsiteY7" fmla="*/ 12700 h 844550"/>
                    <a:gd name="connsiteX8" fmla="*/ 3149603 w 3281607"/>
                    <a:gd name="connsiteY8" fmla="*/ 844550 h 844550"/>
                    <a:gd name="connsiteX9" fmla="*/ 3281607 w 3281607"/>
                    <a:gd name="connsiteY9" fmla="*/ 189752 h 844550"/>
                    <a:gd name="connsiteX0" fmla="*/ -3 w 3281601"/>
                    <a:gd name="connsiteY0" fmla="*/ 430837 h 868987"/>
                    <a:gd name="connsiteX1" fmla="*/ 133347 w 3281601"/>
                    <a:gd name="connsiteY1" fmla="*/ 75237 h 868987"/>
                    <a:gd name="connsiteX2" fmla="*/ 330197 w 3281601"/>
                    <a:gd name="connsiteY2" fmla="*/ 856287 h 868987"/>
                    <a:gd name="connsiteX3" fmla="*/ 539747 w 3281601"/>
                    <a:gd name="connsiteY3" fmla="*/ 24437 h 868987"/>
                    <a:gd name="connsiteX4" fmla="*/ 742947 w 3281601"/>
                    <a:gd name="connsiteY4" fmla="*/ 856287 h 868987"/>
                    <a:gd name="connsiteX5" fmla="*/ 953586 w 3281601"/>
                    <a:gd name="connsiteY5" fmla="*/ 0 h 868987"/>
                    <a:gd name="connsiteX6" fmla="*/ 2762247 w 3281601"/>
                    <a:gd name="connsiteY6" fmla="*/ 856287 h 868987"/>
                    <a:gd name="connsiteX7" fmla="*/ 2971797 w 3281601"/>
                    <a:gd name="connsiteY7" fmla="*/ 37137 h 868987"/>
                    <a:gd name="connsiteX8" fmla="*/ 3149597 w 3281601"/>
                    <a:gd name="connsiteY8" fmla="*/ 868987 h 868987"/>
                    <a:gd name="connsiteX9" fmla="*/ 3281601 w 3281601"/>
                    <a:gd name="connsiteY9" fmla="*/ 214189 h 868987"/>
                    <a:gd name="connsiteX0" fmla="*/ 3 w 3281607"/>
                    <a:gd name="connsiteY0" fmla="*/ 686944 h 1125094"/>
                    <a:gd name="connsiteX1" fmla="*/ 133353 w 3281607"/>
                    <a:gd name="connsiteY1" fmla="*/ 331344 h 1125094"/>
                    <a:gd name="connsiteX2" fmla="*/ 330203 w 3281607"/>
                    <a:gd name="connsiteY2" fmla="*/ 1112394 h 1125094"/>
                    <a:gd name="connsiteX3" fmla="*/ 539753 w 3281607"/>
                    <a:gd name="connsiteY3" fmla="*/ 280544 h 1125094"/>
                    <a:gd name="connsiteX4" fmla="*/ 742953 w 3281607"/>
                    <a:gd name="connsiteY4" fmla="*/ 1112394 h 1125094"/>
                    <a:gd name="connsiteX5" fmla="*/ 953592 w 3281607"/>
                    <a:gd name="connsiteY5" fmla="*/ 256107 h 1125094"/>
                    <a:gd name="connsiteX6" fmla="*/ 2762253 w 3281607"/>
                    <a:gd name="connsiteY6" fmla="*/ 1112394 h 1125094"/>
                    <a:gd name="connsiteX7" fmla="*/ 1336756 w 3281607"/>
                    <a:gd name="connsiteY7" fmla="*/ 0 h 1125094"/>
                    <a:gd name="connsiteX8" fmla="*/ 3149603 w 3281607"/>
                    <a:gd name="connsiteY8" fmla="*/ 1125094 h 1125094"/>
                    <a:gd name="connsiteX9" fmla="*/ 3281607 w 3281607"/>
                    <a:gd name="connsiteY9" fmla="*/ 470296 h 1125094"/>
                    <a:gd name="connsiteX0" fmla="*/ -3 w 3281601"/>
                    <a:gd name="connsiteY0" fmla="*/ 686944 h 1136831"/>
                    <a:gd name="connsiteX1" fmla="*/ 133347 w 3281601"/>
                    <a:gd name="connsiteY1" fmla="*/ 331344 h 1136831"/>
                    <a:gd name="connsiteX2" fmla="*/ 330197 w 3281601"/>
                    <a:gd name="connsiteY2" fmla="*/ 1112394 h 1136831"/>
                    <a:gd name="connsiteX3" fmla="*/ 539747 w 3281601"/>
                    <a:gd name="connsiteY3" fmla="*/ 280544 h 1136831"/>
                    <a:gd name="connsiteX4" fmla="*/ 742947 w 3281601"/>
                    <a:gd name="connsiteY4" fmla="*/ 1112394 h 1136831"/>
                    <a:gd name="connsiteX5" fmla="*/ 953586 w 3281601"/>
                    <a:gd name="connsiteY5" fmla="*/ 256107 h 1136831"/>
                    <a:gd name="connsiteX6" fmla="*/ 1037363 w 3281601"/>
                    <a:gd name="connsiteY6" fmla="*/ 1136831 h 1136831"/>
                    <a:gd name="connsiteX7" fmla="*/ 1336750 w 3281601"/>
                    <a:gd name="connsiteY7" fmla="*/ 0 h 1136831"/>
                    <a:gd name="connsiteX8" fmla="*/ 3149597 w 3281601"/>
                    <a:gd name="connsiteY8" fmla="*/ 1125094 h 1136831"/>
                    <a:gd name="connsiteX9" fmla="*/ 3281601 w 3281601"/>
                    <a:gd name="connsiteY9" fmla="*/ 470296 h 1136831"/>
                    <a:gd name="connsiteX0" fmla="*/ 3 w 3281607"/>
                    <a:gd name="connsiteY0" fmla="*/ 467011 h 916898"/>
                    <a:gd name="connsiteX1" fmla="*/ 133353 w 3281607"/>
                    <a:gd name="connsiteY1" fmla="*/ 111411 h 916898"/>
                    <a:gd name="connsiteX2" fmla="*/ 330203 w 3281607"/>
                    <a:gd name="connsiteY2" fmla="*/ 892461 h 916898"/>
                    <a:gd name="connsiteX3" fmla="*/ 539753 w 3281607"/>
                    <a:gd name="connsiteY3" fmla="*/ 60611 h 916898"/>
                    <a:gd name="connsiteX4" fmla="*/ 742953 w 3281607"/>
                    <a:gd name="connsiteY4" fmla="*/ 892461 h 916898"/>
                    <a:gd name="connsiteX5" fmla="*/ 953592 w 3281607"/>
                    <a:gd name="connsiteY5" fmla="*/ 36174 h 916898"/>
                    <a:gd name="connsiteX6" fmla="*/ 1037369 w 3281607"/>
                    <a:gd name="connsiteY6" fmla="*/ 916898 h 916898"/>
                    <a:gd name="connsiteX7" fmla="*/ 1354724 w 3281607"/>
                    <a:gd name="connsiteY7" fmla="*/ 0 h 916898"/>
                    <a:gd name="connsiteX8" fmla="*/ 3149603 w 3281607"/>
                    <a:gd name="connsiteY8" fmla="*/ 905161 h 916898"/>
                    <a:gd name="connsiteX9" fmla="*/ 3281607 w 3281607"/>
                    <a:gd name="connsiteY9" fmla="*/ 250363 h 916898"/>
                    <a:gd name="connsiteX0" fmla="*/ -3 w 3281601"/>
                    <a:gd name="connsiteY0" fmla="*/ 467011 h 954034"/>
                    <a:gd name="connsiteX1" fmla="*/ 133347 w 3281601"/>
                    <a:gd name="connsiteY1" fmla="*/ 111411 h 954034"/>
                    <a:gd name="connsiteX2" fmla="*/ 330197 w 3281601"/>
                    <a:gd name="connsiteY2" fmla="*/ 892461 h 954034"/>
                    <a:gd name="connsiteX3" fmla="*/ 539747 w 3281601"/>
                    <a:gd name="connsiteY3" fmla="*/ 60611 h 954034"/>
                    <a:gd name="connsiteX4" fmla="*/ 742947 w 3281601"/>
                    <a:gd name="connsiteY4" fmla="*/ 892461 h 954034"/>
                    <a:gd name="connsiteX5" fmla="*/ 953586 w 3281601"/>
                    <a:gd name="connsiteY5" fmla="*/ 36174 h 954034"/>
                    <a:gd name="connsiteX6" fmla="*/ 1037363 w 3281601"/>
                    <a:gd name="connsiteY6" fmla="*/ 916898 h 954034"/>
                    <a:gd name="connsiteX7" fmla="*/ 1354718 w 3281601"/>
                    <a:gd name="connsiteY7" fmla="*/ 0 h 954034"/>
                    <a:gd name="connsiteX8" fmla="*/ 1514552 w 3281601"/>
                    <a:gd name="connsiteY8" fmla="*/ 954034 h 954034"/>
                    <a:gd name="connsiteX9" fmla="*/ 3281601 w 3281601"/>
                    <a:gd name="connsiteY9" fmla="*/ 250363 h 954034"/>
                    <a:gd name="connsiteX0" fmla="*/ 3 w 1808269"/>
                    <a:gd name="connsiteY0" fmla="*/ 467011 h 954034"/>
                    <a:gd name="connsiteX1" fmla="*/ 133353 w 1808269"/>
                    <a:gd name="connsiteY1" fmla="*/ 111411 h 954034"/>
                    <a:gd name="connsiteX2" fmla="*/ 330203 w 1808269"/>
                    <a:gd name="connsiteY2" fmla="*/ 892461 h 954034"/>
                    <a:gd name="connsiteX3" fmla="*/ 539753 w 1808269"/>
                    <a:gd name="connsiteY3" fmla="*/ 60611 h 954034"/>
                    <a:gd name="connsiteX4" fmla="*/ 742953 w 1808269"/>
                    <a:gd name="connsiteY4" fmla="*/ 892461 h 954034"/>
                    <a:gd name="connsiteX5" fmla="*/ 953592 w 1808269"/>
                    <a:gd name="connsiteY5" fmla="*/ 36174 h 954034"/>
                    <a:gd name="connsiteX6" fmla="*/ 1037369 w 1808269"/>
                    <a:gd name="connsiteY6" fmla="*/ 916898 h 954034"/>
                    <a:gd name="connsiteX7" fmla="*/ 1354724 w 1808269"/>
                    <a:gd name="connsiteY7" fmla="*/ 0 h 954034"/>
                    <a:gd name="connsiteX8" fmla="*/ 1514558 w 1808269"/>
                    <a:gd name="connsiteY8" fmla="*/ 954034 h 954034"/>
                    <a:gd name="connsiteX9" fmla="*/ 1808270 w 1808269"/>
                    <a:gd name="connsiteY9" fmla="*/ 421424 h 954034"/>
                    <a:gd name="connsiteX0" fmla="*/ -3 w 1633081"/>
                    <a:gd name="connsiteY0" fmla="*/ 467011 h 954034"/>
                    <a:gd name="connsiteX1" fmla="*/ 133347 w 1633081"/>
                    <a:gd name="connsiteY1" fmla="*/ 111411 h 954034"/>
                    <a:gd name="connsiteX2" fmla="*/ 330197 w 1633081"/>
                    <a:gd name="connsiteY2" fmla="*/ 892461 h 954034"/>
                    <a:gd name="connsiteX3" fmla="*/ 539747 w 1633081"/>
                    <a:gd name="connsiteY3" fmla="*/ 60611 h 954034"/>
                    <a:gd name="connsiteX4" fmla="*/ 742947 w 1633081"/>
                    <a:gd name="connsiteY4" fmla="*/ 892461 h 954034"/>
                    <a:gd name="connsiteX5" fmla="*/ 953586 w 1633081"/>
                    <a:gd name="connsiteY5" fmla="*/ 36174 h 954034"/>
                    <a:gd name="connsiteX6" fmla="*/ 1037363 w 1633081"/>
                    <a:gd name="connsiteY6" fmla="*/ 916898 h 954034"/>
                    <a:gd name="connsiteX7" fmla="*/ 1354718 w 1633081"/>
                    <a:gd name="connsiteY7" fmla="*/ 0 h 954034"/>
                    <a:gd name="connsiteX8" fmla="*/ 1514552 w 1633081"/>
                    <a:gd name="connsiteY8" fmla="*/ 954034 h 954034"/>
                    <a:gd name="connsiteX9" fmla="*/ 1633081 w 1633081"/>
                    <a:gd name="connsiteY9" fmla="*/ 293128 h 954034"/>
                    <a:gd name="connsiteX0" fmla="*/ 3 w 1633087"/>
                    <a:gd name="connsiteY0" fmla="*/ 467011 h 954034"/>
                    <a:gd name="connsiteX1" fmla="*/ 133353 w 1633087"/>
                    <a:gd name="connsiteY1" fmla="*/ 111411 h 954034"/>
                    <a:gd name="connsiteX2" fmla="*/ 330203 w 1633087"/>
                    <a:gd name="connsiteY2" fmla="*/ 892461 h 954034"/>
                    <a:gd name="connsiteX3" fmla="*/ 539753 w 1633087"/>
                    <a:gd name="connsiteY3" fmla="*/ 60611 h 954034"/>
                    <a:gd name="connsiteX4" fmla="*/ 742953 w 1633087"/>
                    <a:gd name="connsiteY4" fmla="*/ 892461 h 954034"/>
                    <a:gd name="connsiteX5" fmla="*/ 953592 w 1633087"/>
                    <a:gd name="connsiteY5" fmla="*/ 36174 h 954034"/>
                    <a:gd name="connsiteX6" fmla="*/ 1037369 w 1633087"/>
                    <a:gd name="connsiteY6" fmla="*/ 916898 h 954034"/>
                    <a:gd name="connsiteX7" fmla="*/ 1354724 w 1633087"/>
                    <a:gd name="connsiteY7" fmla="*/ 0 h 954034"/>
                    <a:gd name="connsiteX8" fmla="*/ 1514558 w 1633087"/>
                    <a:gd name="connsiteY8" fmla="*/ 954034 h 954034"/>
                    <a:gd name="connsiteX9" fmla="*/ 1633087 w 1633087"/>
                    <a:gd name="connsiteY9" fmla="*/ 403090 h 954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33087" h="954034">
                      <a:moveTo>
                        <a:pt x="3" y="467011"/>
                      </a:moveTo>
                      <a:lnTo>
                        <a:pt x="133353" y="111411"/>
                      </a:lnTo>
                      <a:lnTo>
                        <a:pt x="330203" y="892461"/>
                      </a:lnTo>
                      <a:lnTo>
                        <a:pt x="539753" y="60611"/>
                      </a:lnTo>
                      <a:lnTo>
                        <a:pt x="742953" y="892461"/>
                      </a:lnTo>
                      <a:lnTo>
                        <a:pt x="953592" y="36174"/>
                      </a:lnTo>
                      <a:lnTo>
                        <a:pt x="1037369" y="916898"/>
                      </a:lnTo>
                      <a:lnTo>
                        <a:pt x="1354724" y="0"/>
                      </a:lnTo>
                      <a:lnTo>
                        <a:pt x="1514558" y="954034"/>
                      </a:lnTo>
                      <a:lnTo>
                        <a:pt x="1633087" y="40309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9" name="Straight Connector 218"/>
                <p:cNvCxnSpPr/>
                <p:nvPr/>
              </p:nvCxnSpPr>
              <p:spPr>
                <a:xfrm flipH="1">
                  <a:off x="5614252" y="1474415"/>
                  <a:ext cx="849906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 flipH="1">
                  <a:off x="7063668" y="1474415"/>
                  <a:ext cx="1286844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/>
            </p:nvGrpSpPr>
            <p:grpSpPr>
              <a:xfrm flipV="1">
                <a:off x="5614252" y="2418578"/>
                <a:ext cx="2736260" cy="271645"/>
                <a:chOff x="5614252" y="1328895"/>
                <a:chExt cx="2736260" cy="271645"/>
              </a:xfrm>
            </p:grpSpPr>
            <p:sp>
              <p:nvSpPr>
                <p:cNvPr id="227" name="Freeform 226"/>
                <p:cNvSpPr/>
                <p:nvPr/>
              </p:nvSpPr>
              <p:spPr>
                <a:xfrm flipV="1">
                  <a:off x="6459396" y="1328895"/>
                  <a:ext cx="604272" cy="271645"/>
                </a:xfrm>
                <a:custGeom>
                  <a:avLst/>
                  <a:gdLst>
                    <a:gd name="connsiteX0" fmla="*/ 0 w 4425950"/>
                    <a:gd name="connsiteY0" fmla="*/ 419100 h 857250"/>
                    <a:gd name="connsiteX1" fmla="*/ 628650 w 4425950"/>
                    <a:gd name="connsiteY1" fmla="*/ 419100 h 857250"/>
                    <a:gd name="connsiteX2" fmla="*/ 762000 w 4425950"/>
                    <a:gd name="connsiteY2" fmla="*/ 63500 h 857250"/>
                    <a:gd name="connsiteX3" fmla="*/ 958850 w 4425950"/>
                    <a:gd name="connsiteY3" fmla="*/ 844550 h 857250"/>
                    <a:gd name="connsiteX4" fmla="*/ 1168400 w 4425950"/>
                    <a:gd name="connsiteY4" fmla="*/ 12700 h 857250"/>
                    <a:gd name="connsiteX5" fmla="*/ 1371600 w 4425950"/>
                    <a:gd name="connsiteY5" fmla="*/ 844550 h 857250"/>
                    <a:gd name="connsiteX6" fmla="*/ 1568450 w 4425950"/>
                    <a:gd name="connsiteY6" fmla="*/ 31750 h 857250"/>
                    <a:gd name="connsiteX7" fmla="*/ 1778000 w 4425950"/>
                    <a:gd name="connsiteY7" fmla="*/ 838200 h 857250"/>
                    <a:gd name="connsiteX8" fmla="*/ 1968500 w 4425950"/>
                    <a:gd name="connsiteY8" fmla="*/ 12700 h 857250"/>
                    <a:gd name="connsiteX9" fmla="*/ 2171700 w 4425950"/>
                    <a:gd name="connsiteY9" fmla="*/ 844550 h 857250"/>
                    <a:gd name="connsiteX10" fmla="*/ 2381250 w 4425950"/>
                    <a:gd name="connsiteY10" fmla="*/ 12700 h 857250"/>
                    <a:gd name="connsiteX11" fmla="*/ 2590800 w 4425950"/>
                    <a:gd name="connsiteY11" fmla="*/ 850900 h 857250"/>
                    <a:gd name="connsiteX12" fmla="*/ 2781300 w 4425950"/>
                    <a:gd name="connsiteY12" fmla="*/ 0 h 857250"/>
                    <a:gd name="connsiteX13" fmla="*/ 2990850 w 4425950"/>
                    <a:gd name="connsiteY13" fmla="*/ 850900 h 857250"/>
                    <a:gd name="connsiteX14" fmla="*/ 3181350 w 4425950"/>
                    <a:gd name="connsiteY14" fmla="*/ 12700 h 857250"/>
                    <a:gd name="connsiteX15" fmla="*/ 3390900 w 4425950"/>
                    <a:gd name="connsiteY15" fmla="*/ 844550 h 857250"/>
                    <a:gd name="connsiteX16" fmla="*/ 3600450 w 4425950"/>
                    <a:gd name="connsiteY16" fmla="*/ 25400 h 857250"/>
                    <a:gd name="connsiteX17" fmla="*/ 3778250 w 4425950"/>
                    <a:gd name="connsiteY17" fmla="*/ 857250 h 857250"/>
                    <a:gd name="connsiteX18" fmla="*/ 3892550 w 4425950"/>
                    <a:gd name="connsiteY18" fmla="*/ 419100 h 857250"/>
                    <a:gd name="connsiteX19" fmla="*/ 4425950 w 4425950"/>
                    <a:gd name="connsiteY19" fmla="*/ 419100 h 857250"/>
                    <a:gd name="connsiteX0" fmla="*/ 0 w 3892549"/>
                    <a:gd name="connsiteY0" fmla="*/ 419100 h 857250"/>
                    <a:gd name="connsiteX1" fmla="*/ 628650 w 3892549"/>
                    <a:gd name="connsiteY1" fmla="*/ 419100 h 857250"/>
                    <a:gd name="connsiteX2" fmla="*/ 762000 w 3892549"/>
                    <a:gd name="connsiteY2" fmla="*/ 63500 h 857250"/>
                    <a:gd name="connsiteX3" fmla="*/ 958850 w 3892549"/>
                    <a:gd name="connsiteY3" fmla="*/ 844550 h 857250"/>
                    <a:gd name="connsiteX4" fmla="*/ 1168400 w 3892549"/>
                    <a:gd name="connsiteY4" fmla="*/ 12700 h 857250"/>
                    <a:gd name="connsiteX5" fmla="*/ 1371600 w 3892549"/>
                    <a:gd name="connsiteY5" fmla="*/ 844550 h 857250"/>
                    <a:gd name="connsiteX6" fmla="*/ 1568450 w 3892549"/>
                    <a:gd name="connsiteY6" fmla="*/ 31750 h 857250"/>
                    <a:gd name="connsiteX7" fmla="*/ 1778000 w 3892549"/>
                    <a:gd name="connsiteY7" fmla="*/ 838200 h 857250"/>
                    <a:gd name="connsiteX8" fmla="*/ 1968500 w 3892549"/>
                    <a:gd name="connsiteY8" fmla="*/ 12700 h 857250"/>
                    <a:gd name="connsiteX9" fmla="*/ 2171700 w 3892549"/>
                    <a:gd name="connsiteY9" fmla="*/ 844550 h 857250"/>
                    <a:gd name="connsiteX10" fmla="*/ 2381250 w 3892549"/>
                    <a:gd name="connsiteY10" fmla="*/ 12700 h 857250"/>
                    <a:gd name="connsiteX11" fmla="*/ 2590800 w 3892549"/>
                    <a:gd name="connsiteY11" fmla="*/ 850900 h 857250"/>
                    <a:gd name="connsiteX12" fmla="*/ 2781300 w 3892549"/>
                    <a:gd name="connsiteY12" fmla="*/ 0 h 857250"/>
                    <a:gd name="connsiteX13" fmla="*/ 2990850 w 3892549"/>
                    <a:gd name="connsiteY13" fmla="*/ 850900 h 857250"/>
                    <a:gd name="connsiteX14" fmla="*/ 3181350 w 3892549"/>
                    <a:gd name="connsiteY14" fmla="*/ 12700 h 857250"/>
                    <a:gd name="connsiteX15" fmla="*/ 3390900 w 3892549"/>
                    <a:gd name="connsiteY15" fmla="*/ 844550 h 857250"/>
                    <a:gd name="connsiteX16" fmla="*/ 3600450 w 3892549"/>
                    <a:gd name="connsiteY16" fmla="*/ 25400 h 857250"/>
                    <a:gd name="connsiteX17" fmla="*/ 3778250 w 3892549"/>
                    <a:gd name="connsiteY17" fmla="*/ 857250 h 857250"/>
                    <a:gd name="connsiteX18" fmla="*/ 3892550 w 3892549"/>
                    <a:gd name="connsiteY18" fmla="*/ 419100 h 857250"/>
                    <a:gd name="connsiteX0" fmla="*/ 3 w 3263902"/>
                    <a:gd name="connsiteY0" fmla="*/ 419100 h 857250"/>
                    <a:gd name="connsiteX1" fmla="*/ 133353 w 3263902"/>
                    <a:gd name="connsiteY1" fmla="*/ 63500 h 857250"/>
                    <a:gd name="connsiteX2" fmla="*/ 330203 w 3263902"/>
                    <a:gd name="connsiteY2" fmla="*/ 844550 h 857250"/>
                    <a:gd name="connsiteX3" fmla="*/ 539753 w 3263902"/>
                    <a:gd name="connsiteY3" fmla="*/ 12700 h 857250"/>
                    <a:gd name="connsiteX4" fmla="*/ 742953 w 3263902"/>
                    <a:gd name="connsiteY4" fmla="*/ 844550 h 857250"/>
                    <a:gd name="connsiteX5" fmla="*/ 939803 w 3263902"/>
                    <a:gd name="connsiteY5" fmla="*/ 31750 h 857250"/>
                    <a:gd name="connsiteX6" fmla="*/ 1149353 w 3263902"/>
                    <a:gd name="connsiteY6" fmla="*/ 838200 h 857250"/>
                    <a:gd name="connsiteX7" fmla="*/ 1339853 w 3263902"/>
                    <a:gd name="connsiteY7" fmla="*/ 12700 h 857250"/>
                    <a:gd name="connsiteX8" fmla="*/ 1543053 w 3263902"/>
                    <a:gd name="connsiteY8" fmla="*/ 844550 h 857250"/>
                    <a:gd name="connsiteX9" fmla="*/ 1752603 w 3263902"/>
                    <a:gd name="connsiteY9" fmla="*/ 12700 h 857250"/>
                    <a:gd name="connsiteX10" fmla="*/ 1962153 w 3263902"/>
                    <a:gd name="connsiteY10" fmla="*/ 850900 h 857250"/>
                    <a:gd name="connsiteX11" fmla="*/ 2152653 w 3263902"/>
                    <a:gd name="connsiteY11" fmla="*/ 0 h 857250"/>
                    <a:gd name="connsiteX12" fmla="*/ 2362203 w 3263902"/>
                    <a:gd name="connsiteY12" fmla="*/ 850900 h 857250"/>
                    <a:gd name="connsiteX13" fmla="*/ 2552703 w 3263902"/>
                    <a:gd name="connsiteY13" fmla="*/ 12700 h 857250"/>
                    <a:gd name="connsiteX14" fmla="*/ 2762253 w 3263902"/>
                    <a:gd name="connsiteY14" fmla="*/ 844550 h 857250"/>
                    <a:gd name="connsiteX15" fmla="*/ 2971803 w 3263902"/>
                    <a:gd name="connsiteY15" fmla="*/ 25400 h 857250"/>
                    <a:gd name="connsiteX16" fmla="*/ 3149603 w 3263902"/>
                    <a:gd name="connsiteY16" fmla="*/ 857250 h 857250"/>
                    <a:gd name="connsiteX17" fmla="*/ 3263903 w 3263902"/>
                    <a:gd name="connsiteY17" fmla="*/ 419100 h 857250"/>
                    <a:gd name="connsiteX0" fmla="*/ 3 w 3263902"/>
                    <a:gd name="connsiteY0" fmla="*/ 419100 h 857250"/>
                    <a:gd name="connsiteX1" fmla="*/ 133353 w 3263902"/>
                    <a:gd name="connsiteY1" fmla="*/ 63500 h 857250"/>
                    <a:gd name="connsiteX2" fmla="*/ 330203 w 3263902"/>
                    <a:gd name="connsiteY2" fmla="*/ 844550 h 857250"/>
                    <a:gd name="connsiteX3" fmla="*/ 539753 w 3263902"/>
                    <a:gd name="connsiteY3" fmla="*/ 12700 h 857250"/>
                    <a:gd name="connsiteX4" fmla="*/ 742953 w 3263902"/>
                    <a:gd name="connsiteY4" fmla="*/ 844550 h 857250"/>
                    <a:gd name="connsiteX5" fmla="*/ 939803 w 3263902"/>
                    <a:gd name="connsiteY5" fmla="*/ 31750 h 857250"/>
                    <a:gd name="connsiteX6" fmla="*/ 1149353 w 3263902"/>
                    <a:gd name="connsiteY6" fmla="*/ 838200 h 857250"/>
                    <a:gd name="connsiteX7" fmla="*/ 1339853 w 3263902"/>
                    <a:gd name="connsiteY7" fmla="*/ 12700 h 857250"/>
                    <a:gd name="connsiteX8" fmla="*/ 1543053 w 3263902"/>
                    <a:gd name="connsiteY8" fmla="*/ 844550 h 857250"/>
                    <a:gd name="connsiteX9" fmla="*/ 1752603 w 3263902"/>
                    <a:gd name="connsiteY9" fmla="*/ 12700 h 857250"/>
                    <a:gd name="connsiteX10" fmla="*/ 1962153 w 3263902"/>
                    <a:gd name="connsiteY10" fmla="*/ 850900 h 857250"/>
                    <a:gd name="connsiteX11" fmla="*/ 2152653 w 3263902"/>
                    <a:gd name="connsiteY11" fmla="*/ 0 h 857250"/>
                    <a:gd name="connsiteX12" fmla="*/ 2362203 w 3263902"/>
                    <a:gd name="connsiteY12" fmla="*/ 850900 h 857250"/>
                    <a:gd name="connsiteX13" fmla="*/ 2552703 w 3263902"/>
                    <a:gd name="connsiteY13" fmla="*/ 12700 h 857250"/>
                    <a:gd name="connsiteX14" fmla="*/ 2762253 w 3263902"/>
                    <a:gd name="connsiteY14" fmla="*/ 844550 h 857250"/>
                    <a:gd name="connsiteX15" fmla="*/ 2971803 w 3263902"/>
                    <a:gd name="connsiteY15" fmla="*/ 25400 h 857250"/>
                    <a:gd name="connsiteX16" fmla="*/ 3149603 w 3263902"/>
                    <a:gd name="connsiteY16" fmla="*/ 857250 h 857250"/>
                    <a:gd name="connsiteX17" fmla="*/ 3263902 w 3263902"/>
                    <a:gd name="connsiteY17" fmla="*/ 346879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939803 w 3281607"/>
                    <a:gd name="connsiteY5" fmla="*/ 31750 h 857250"/>
                    <a:gd name="connsiteX6" fmla="*/ 1149353 w 3281607"/>
                    <a:gd name="connsiteY6" fmla="*/ 838200 h 857250"/>
                    <a:gd name="connsiteX7" fmla="*/ 1339853 w 3281607"/>
                    <a:gd name="connsiteY7" fmla="*/ 12700 h 857250"/>
                    <a:gd name="connsiteX8" fmla="*/ 1543053 w 3281607"/>
                    <a:gd name="connsiteY8" fmla="*/ 844550 h 857250"/>
                    <a:gd name="connsiteX9" fmla="*/ 1752603 w 3281607"/>
                    <a:gd name="connsiteY9" fmla="*/ 12700 h 857250"/>
                    <a:gd name="connsiteX10" fmla="*/ 1962153 w 3281607"/>
                    <a:gd name="connsiteY10" fmla="*/ 850900 h 857250"/>
                    <a:gd name="connsiteX11" fmla="*/ 2152653 w 3281607"/>
                    <a:gd name="connsiteY11" fmla="*/ 0 h 857250"/>
                    <a:gd name="connsiteX12" fmla="*/ 2362203 w 3281607"/>
                    <a:gd name="connsiteY12" fmla="*/ 850900 h 857250"/>
                    <a:gd name="connsiteX13" fmla="*/ 2552703 w 3281607"/>
                    <a:gd name="connsiteY13" fmla="*/ 12700 h 857250"/>
                    <a:gd name="connsiteX14" fmla="*/ 2762253 w 3281607"/>
                    <a:gd name="connsiteY14" fmla="*/ 844550 h 857250"/>
                    <a:gd name="connsiteX15" fmla="*/ 2971803 w 3281607"/>
                    <a:gd name="connsiteY15" fmla="*/ 25400 h 857250"/>
                    <a:gd name="connsiteX16" fmla="*/ 3149603 w 3281607"/>
                    <a:gd name="connsiteY16" fmla="*/ 857250 h 857250"/>
                    <a:gd name="connsiteX17" fmla="*/ 3281607 w 3281607"/>
                    <a:gd name="connsiteY17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149347 w 3281601"/>
                    <a:gd name="connsiteY5" fmla="*/ 838200 h 857250"/>
                    <a:gd name="connsiteX6" fmla="*/ 1339847 w 3281601"/>
                    <a:gd name="connsiteY6" fmla="*/ 12700 h 857250"/>
                    <a:gd name="connsiteX7" fmla="*/ 1543047 w 3281601"/>
                    <a:gd name="connsiteY7" fmla="*/ 844550 h 857250"/>
                    <a:gd name="connsiteX8" fmla="*/ 1752597 w 3281601"/>
                    <a:gd name="connsiteY8" fmla="*/ 12700 h 857250"/>
                    <a:gd name="connsiteX9" fmla="*/ 1962147 w 3281601"/>
                    <a:gd name="connsiteY9" fmla="*/ 850900 h 857250"/>
                    <a:gd name="connsiteX10" fmla="*/ 2152647 w 3281601"/>
                    <a:gd name="connsiteY10" fmla="*/ 0 h 857250"/>
                    <a:gd name="connsiteX11" fmla="*/ 2362197 w 3281601"/>
                    <a:gd name="connsiteY11" fmla="*/ 850900 h 857250"/>
                    <a:gd name="connsiteX12" fmla="*/ 2552697 w 3281601"/>
                    <a:gd name="connsiteY12" fmla="*/ 12700 h 857250"/>
                    <a:gd name="connsiteX13" fmla="*/ 2762247 w 3281601"/>
                    <a:gd name="connsiteY13" fmla="*/ 844550 h 857250"/>
                    <a:gd name="connsiteX14" fmla="*/ 2971797 w 3281601"/>
                    <a:gd name="connsiteY14" fmla="*/ 25400 h 857250"/>
                    <a:gd name="connsiteX15" fmla="*/ 3149597 w 3281601"/>
                    <a:gd name="connsiteY15" fmla="*/ 857250 h 857250"/>
                    <a:gd name="connsiteX16" fmla="*/ 3281601 w 3281601"/>
                    <a:gd name="connsiteY16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339853 w 3281607"/>
                    <a:gd name="connsiteY5" fmla="*/ 12700 h 857250"/>
                    <a:gd name="connsiteX6" fmla="*/ 1543053 w 3281607"/>
                    <a:gd name="connsiteY6" fmla="*/ 844550 h 857250"/>
                    <a:gd name="connsiteX7" fmla="*/ 1752603 w 3281607"/>
                    <a:gd name="connsiteY7" fmla="*/ 12700 h 857250"/>
                    <a:gd name="connsiteX8" fmla="*/ 1962153 w 3281607"/>
                    <a:gd name="connsiteY8" fmla="*/ 850900 h 857250"/>
                    <a:gd name="connsiteX9" fmla="*/ 2152653 w 3281607"/>
                    <a:gd name="connsiteY9" fmla="*/ 0 h 857250"/>
                    <a:gd name="connsiteX10" fmla="*/ 2362203 w 3281607"/>
                    <a:gd name="connsiteY10" fmla="*/ 850900 h 857250"/>
                    <a:gd name="connsiteX11" fmla="*/ 2552703 w 3281607"/>
                    <a:gd name="connsiteY11" fmla="*/ 12700 h 857250"/>
                    <a:gd name="connsiteX12" fmla="*/ 2762253 w 3281607"/>
                    <a:gd name="connsiteY12" fmla="*/ 844550 h 857250"/>
                    <a:gd name="connsiteX13" fmla="*/ 2971803 w 3281607"/>
                    <a:gd name="connsiteY13" fmla="*/ 25400 h 857250"/>
                    <a:gd name="connsiteX14" fmla="*/ 3149603 w 3281607"/>
                    <a:gd name="connsiteY14" fmla="*/ 857250 h 857250"/>
                    <a:gd name="connsiteX15" fmla="*/ 3281607 w 3281607"/>
                    <a:gd name="connsiteY15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543047 w 3281601"/>
                    <a:gd name="connsiteY5" fmla="*/ 844550 h 857250"/>
                    <a:gd name="connsiteX6" fmla="*/ 1752597 w 3281601"/>
                    <a:gd name="connsiteY6" fmla="*/ 12700 h 857250"/>
                    <a:gd name="connsiteX7" fmla="*/ 1962147 w 3281601"/>
                    <a:gd name="connsiteY7" fmla="*/ 850900 h 857250"/>
                    <a:gd name="connsiteX8" fmla="*/ 2152647 w 3281601"/>
                    <a:gd name="connsiteY8" fmla="*/ 0 h 857250"/>
                    <a:gd name="connsiteX9" fmla="*/ 2362197 w 3281601"/>
                    <a:gd name="connsiteY9" fmla="*/ 850900 h 857250"/>
                    <a:gd name="connsiteX10" fmla="*/ 2552697 w 3281601"/>
                    <a:gd name="connsiteY10" fmla="*/ 12700 h 857250"/>
                    <a:gd name="connsiteX11" fmla="*/ 2762247 w 3281601"/>
                    <a:gd name="connsiteY11" fmla="*/ 844550 h 857250"/>
                    <a:gd name="connsiteX12" fmla="*/ 2971797 w 3281601"/>
                    <a:gd name="connsiteY12" fmla="*/ 25400 h 857250"/>
                    <a:gd name="connsiteX13" fmla="*/ 3149597 w 3281601"/>
                    <a:gd name="connsiteY13" fmla="*/ 857250 h 857250"/>
                    <a:gd name="connsiteX14" fmla="*/ 3281601 w 3281601"/>
                    <a:gd name="connsiteY14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752603 w 3281607"/>
                    <a:gd name="connsiteY5" fmla="*/ 12700 h 857250"/>
                    <a:gd name="connsiteX6" fmla="*/ 1962153 w 3281607"/>
                    <a:gd name="connsiteY6" fmla="*/ 850900 h 857250"/>
                    <a:gd name="connsiteX7" fmla="*/ 2152653 w 3281607"/>
                    <a:gd name="connsiteY7" fmla="*/ 0 h 857250"/>
                    <a:gd name="connsiteX8" fmla="*/ 2362203 w 3281607"/>
                    <a:gd name="connsiteY8" fmla="*/ 850900 h 857250"/>
                    <a:gd name="connsiteX9" fmla="*/ 2552703 w 3281607"/>
                    <a:gd name="connsiteY9" fmla="*/ 12700 h 857250"/>
                    <a:gd name="connsiteX10" fmla="*/ 2762253 w 3281607"/>
                    <a:gd name="connsiteY10" fmla="*/ 844550 h 857250"/>
                    <a:gd name="connsiteX11" fmla="*/ 2971803 w 3281607"/>
                    <a:gd name="connsiteY11" fmla="*/ 25400 h 857250"/>
                    <a:gd name="connsiteX12" fmla="*/ 3149603 w 3281607"/>
                    <a:gd name="connsiteY12" fmla="*/ 857250 h 857250"/>
                    <a:gd name="connsiteX13" fmla="*/ 3281607 w 3281607"/>
                    <a:gd name="connsiteY13" fmla="*/ 202452 h 857250"/>
                    <a:gd name="connsiteX0" fmla="*/ -3 w 3281601"/>
                    <a:gd name="connsiteY0" fmla="*/ 419100 h 857250"/>
                    <a:gd name="connsiteX1" fmla="*/ 133347 w 3281601"/>
                    <a:gd name="connsiteY1" fmla="*/ 63500 h 857250"/>
                    <a:gd name="connsiteX2" fmla="*/ 330197 w 3281601"/>
                    <a:gd name="connsiteY2" fmla="*/ 844550 h 857250"/>
                    <a:gd name="connsiteX3" fmla="*/ 539747 w 3281601"/>
                    <a:gd name="connsiteY3" fmla="*/ 12700 h 857250"/>
                    <a:gd name="connsiteX4" fmla="*/ 742947 w 3281601"/>
                    <a:gd name="connsiteY4" fmla="*/ 844550 h 857250"/>
                    <a:gd name="connsiteX5" fmla="*/ 1962147 w 3281601"/>
                    <a:gd name="connsiteY5" fmla="*/ 850900 h 857250"/>
                    <a:gd name="connsiteX6" fmla="*/ 2152647 w 3281601"/>
                    <a:gd name="connsiteY6" fmla="*/ 0 h 857250"/>
                    <a:gd name="connsiteX7" fmla="*/ 2362197 w 3281601"/>
                    <a:gd name="connsiteY7" fmla="*/ 850900 h 857250"/>
                    <a:gd name="connsiteX8" fmla="*/ 2552697 w 3281601"/>
                    <a:gd name="connsiteY8" fmla="*/ 12700 h 857250"/>
                    <a:gd name="connsiteX9" fmla="*/ 2762247 w 3281601"/>
                    <a:gd name="connsiteY9" fmla="*/ 844550 h 857250"/>
                    <a:gd name="connsiteX10" fmla="*/ 2971797 w 3281601"/>
                    <a:gd name="connsiteY10" fmla="*/ 25400 h 857250"/>
                    <a:gd name="connsiteX11" fmla="*/ 3149597 w 3281601"/>
                    <a:gd name="connsiteY11" fmla="*/ 857250 h 857250"/>
                    <a:gd name="connsiteX12" fmla="*/ 3281601 w 3281601"/>
                    <a:gd name="connsiteY12" fmla="*/ 202452 h 857250"/>
                    <a:gd name="connsiteX0" fmla="*/ 3 w 3281607"/>
                    <a:gd name="connsiteY0" fmla="*/ 419100 h 857250"/>
                    <a:gd name="connsiteX1" fmla="*/ 133353 w 3281607"/>
                    <a:gd name="connsiteY1" fmla="*/ 63500 h 857250"/>
                    <a:gd name="connsiteX2" fmla="*/ 330203 w 3281607"/>
                    <a:gd name="connsiteY2" fmla="*/ 844550 h 857250"/>
                    <a:gd name="connsiteX3" fmla="*/ 539753 w 3281607"/>
                    <a:gd name="connsiteY3" fmla="*/ 12700 h 857250"/>
                    <a:gd name="connsiteX4" fmla="*/ 742953 w 3281607"/>
                    <a:gd name="connsiteY4" fmla="*/ 844550 h 857250"/>
                    <a:gd name="connsiteX5" fmla="*/ 1962153 w 3281607"/>
                    <a:gd name="connsiteY5" fmla="*/ 850900 h 857250"/>
                    <a:gd name="connsiteX6" fmla="*/ 1940856 w 3281607"/>
                    <a:gd name="connsiteY6" fmla="*/ 748349 h 857250"/>
                    <a:gd name="connsiteX7" fmla="*/ 2152653 w 3281607"/>
                    <a:gd name="connsiteY7" fmla="*/ 0 h 857250"/>
                    <a:gd name="connsiteX8" fmla="*/ 2362203 w 3281607"/>
                    <a:gd name="connsiteY8" fmla="*/ 850900 h 857250"/>
                    <a:gd name="connsiteX9" fmla="*/ 2552703 w 3281607"/>
                    <a:gd name="connsiteY9" fmla="*/ 12700 h 857250"/>
                    <a:gd name="connsiteX10" fmla="*/ 2762253 w 3281607"/>
                    <a:gd name="connsiteY10" fmla="*/ 844550 h 857250"/>
                    <a:gd name="connsiteX11" fmla="*/ 2971803 w 3281607"/>
                    <a:gd name="connsiteY11" fmla="*/ 25400 h 857250"/>
                    <a:gd name="connsiteX12" fmla="*/ 3149603 w 3281607"/>
                    <a:gd name="connsiteY12" fmla="*/ 857250 h 857250"/>
                    <a:gd name="connsiteX13" fmla="*/ 3281607 w 3281607"/>
                    <a:gd name="connsiteY13" fmla="*/ 202452 h 857250"/>
                    <a:gd name="connsiteX0" fmla="*/ -3 w 3281601"/>
                    <a:gd name="connsiteY0" fmla="*/ 406400 h 844550"/>
                    <a:gd name="connsiteX1" fmla="*/ 133347 w 3281601"/>
                    <a:gd name="connsiteY1" fmla="*/ 50800 h 844550"/>
                    <a:gd name="connsiteX2" fmla="*/ 330197 w 3281601"/>
                    <a:gd name="connsiteY2" fmla="*/ 831850 h 844550"/>
                    <a:gd name="connsiteX3" fmla="*/ 539747 w 3281601"/>
                    <a:gd name="connsiteY3" fmla="*/ 0 h 844550"/>
                    <a:gd name="connsiteX4" fmla="*/ 742947 w 3281601"/>
                    <a:gd name="connsiteY4" fmla="*/ 831850 h 844550"/>
                    <a:gd name="connsiteX5" fmla="*/ 1962147 w 3281601"/>
                    <a:gd name="connsiteY5" fmla="*/ 838200 h 844550"/>
                    <a:gd name="connsiteX6" fmla="*/ 1940850 w 3281601"/>
                    <a:gd name="connsiteY6" fmla="*/ 735649 h 844550"/>
                    <a:gd name="connsiteX7" fmla="*/ 2362197 w 3281601"/>
                    <a:gd name="connsiteY7" fmla="*/ 838200 h 844550"/>
                    <a:gd name="connsiteX8" fmla="*/ 2552697 w 3281601"/>
                    <a:gd name="connsiteY8" fmla="*/ 0 h 844550"/>
                    <a:gd name="connsiteX9" fmla="*/ 2762247 w 3281601"/>
                    <a:gd name="connsiteY9" fmla="*/ 831850 h 844550"/>
                    <a:gd name="connsiteX10" fmla="*/ 2971797 w 3281601"/>
                    <a:gd name="connsiteY10" fmla="*/ 12700 h 844550"/>
                    <a:gd name="connsiteX11" fmla="*/ 3149597 w 3281601"/>
                    <a:gd name="connsiteY11" fmla="*/ 844550 h 844550"/>
                    <a:gd name="connsiteX12" fmla="*/ 3281601 w 3281601"/>
                    <a:gd name="connsiteY12" fmla="*/ 189752 h 844550"/>
                    <a:gd name="connsiteX0" fmla="*/ 3 w 3281607"/>
                    <a:gd name="connsiteY0" fmla="*/ 406400 h 844550"/>
                    <a:gd name="connsiteX1" fmla="*/ 133353 w 3281607"/>
                    <a:gd name="connsiteY1" fmla="*/ 50800 h 844550"/>
                    <a:gd name="connsiteX2" fmla="*/ 330203 w 3281607"/>
                    <a:gd name="connsiteY2" fmla="*/ 831850 h 844550"/>
                    <a:gd name="connsiteX3" fmla="*/ 539753 w 3281607"/>
                    <a:gd name="connsiteY3" fmla="*/ 0 h 844550"/>
                    <a:gd name="connsiteX4" fmla="*/ 742953 w 3281607"/>
                    <a:gd name="connsiteY4" fmla="*/ 831850 h 844550"/>
                    <a:gd name="connsiteX5" fmla="*/ 1962153 w 3281607"/>
                    <a:gd name="connsiteY5" fmla="*/ 838200 h 844550"/>
                    <a:gd name="connsiteX6" fmla="*/ 2362203 w 3281607"/>
                    <a:gd name="connsiteY6" fmla="*/ 838200 h 844550"/>
                    <a:gd name="connsiteX7" fmla="*/ 2552703 w 3281607"/>
                    <a:gd name="connsiteY7" fmla="*/ 0 h 844550"/>
                    <a:gd name="connsiteX8" fmla="*/ 2762253 w 3281607"/>
                    <a:gd name="connsiteY8" fmla="*/ 831850 h 844550"/>
                    <a:gd name="connsiteX9" fmla="*/ 2971803 w 3281607"/>
                    <a:gd name="connsiteY9" fmla="*/ 12700 h 844550"/>
                    <a:gd name="connsiteX10" fmla="*/ 3149603 w 3281607"/>
                    <a:gd name="connsiteY10" fmla="*/ 844550 h 844550"/>
                    <a:gd name="connsiteX11" fmla="*/ 3281607 w 3281607"/>
                    <a:gd name="connsiteY11" fmla="*/ 189752 h 844550"/>
                    <a:gd name="connsiteX0" fmla="*/ -3 w 3281601"/>
                    <a:gd name="connsiteY0" fmla="*/ 406400 h 844550"/>
                    <a:gd name="connsiteX1" fmla="*/ 133347 w 3281601"/>
                    <a:gd name="connsiteY1" fmla="*/ 50800 h 844550"/>
                    <a:gd name="connsiteX2" fmla="*/ 330197 w 3281601"/>
                    <a:gd name="connsiteY2" fmla="*/ 831850 h 844550"/>
                    <a:gd name="connsiteX3" fmla="*/ 539747 w 3281601"/>
                    <a:gd name="connsiteY3" fmla="*/ 0 h 844550"/>
                    <a:gd name="connsiteX4" fmla="*/ 742947 w 3281601"/>
                    <a:gd name="connsiteY4" fmla="*/ 831850 h 844550"/>
                    <a:gd name="connsiteX5" fmla="*/ 2362197 w 3281601"/>
                    <a:gd name="connsiteY5" fmla="*/ 838200 h 844550"/>
                    <a:gd name="connsiteX6" fmla="*/ 2552697 w 3281601"/>
                    <a:gd name="connsiteY6" fmla="*/ 0 h 844550"/>
                    <a:gd name="connsiteX7" fmla="*/ 2762247 w 3281601"/>
                    <a:gd name="connsiteY7" fmla="*/ 831850 h 844550"/>
                    <a:gd name="connsiteX8" fmla="*/ 2971797 w 3281601"/>
                    <a:gd name="connsiteY8" fmla="*/ 12700 h 844550"/>
                    <a:gd name="connsiteX9" fmla="*/ 3149597 w 3281601"/>
                    <a:gd name="connsiteY9" fmla="*/ 844550 h 844550"/>
                    <a:gd name="connsiteX10" fmla="*/ 3281601 w 3281601"/>
                    <a:gd name="connsiteY10" fmla="*/ 189752 h 844550"/>
                    <a:gd name="connsiteX0" fmla="*/ 3 w 3281607"/>
                    <a:gd name="connsiteY0" fmla="*/ 406400 h 844550"/>
                    <a:gd name="connsiteX1" fmla="*/ 133353 w 3281607"/>
                    <a:gd name="connsiteY1" fmla="*/ 50800 h 844550"/>
                    <a:gd name="connsiteX2" fmla="*/ 330203 w 3281607"/>
                    <a:gd name="connsiteY2" fmla="*/ 831850 h 844550"/>
                    <a:gd name="connsiteX3" fmla="*/ 539753 w 3281607"/>
                    <a:gd name="connsiteY3" fmla="*/ 0 h 844550"/>
                    <a:gd name="connsiteX4" fmla="*/ 742953 w 3281607"/>
                    <a:gd name="connsiteY4" fmla="*/ 831850 h 844550"/>
                    <a:gd name="connsiteX5" fmla="*/ 2552703 w 3281607"/>
                    <a:gd name="connsiteY5" fmla="*/ 0 h 844550"/>
                    <a:gd name="connsiteX6" fmla="*/ 2762253 w 3281607"/>
                    <a:gd name="connsiteY6" fmla="*/ 831850 h 844550"/>
                    <a:gd name="connsiteX7" fmla="*/ 2971803 w 3281607"/>
                    <a:gd name="connsiteY7" fmla="*/ 12700 h 844550"/>
                    <a:gd name="connsiteX8" fmla="*/ 3149603 w 3281607"/>
                    <a:gd name="connsiteY8" fmla="*/ 844550 h 844550"/>
                    <a:gd name="connsiteX9" fmla="*/ 3281607 w 3281607"/>
                    <a:gd name="connsiteY9" fmla="*/ 189752 h 844550"/>
                    <a:gd name="connsiteX0" fmla="*/ -3 w 3281601"/>
                    <a:gd name="connsiteY0" fmla="*/ 430837 h 868987"/>
                    <a:gd name="connsiteX1" fmla="*/ 133347 w 3281601"/>
                    <a:gd name="connsiteY1" fmla="*/ 75237 h 868987"/>
                    <a:gd name="connsiteX2" fmla="*/ 330197 w 3281601"/>
                    <a:gd name="connsiteY2" fmla="*/ 856287 h 868987"/>
                    <a:gd name="connsiteX3" fmla="*/ 539747 w 3281601"/>
                    <a:gd name="connsiteY3" fmla="*/ 24437 h 868987"/>
                    <a:gd name="connsiteX4" fmla="*/ 742947 w 3281601"/>
                    <a:gd name="connsiteY4" fmla="*/ 856287 h 868987"/>
                    <a:gd name="connsiteX5" fmla="*/ 953586 w 3281601"/>
                    <a:gd name="connsiteY5" fmla="*/ 0 h 868987"/>
                    <a:gd name="connsiteX6" fmla="*/ 2762247 w 3281601"/>
                    <a:gd name="connsiteY6" fmla="*/ 856287 h 868987"/>
                    <a:gd name="connsiteX7" fmla="*/ 2971797 w 3281601"/>
                    <a:gd name="connsiteY7" fmla="*/ 37137 h 868987"/>
                    <a:gd name="connsiteX8" fmla="*/ 3149597 w 3281601"/>
                    <a:gd name="connsiteY8" fmla="*/ 868987 h 868987"/>
                    <a:gd name="connsiteX9" fmla="*/ 3281601 w 3281601"/>
                    <a:gd name="connsiteY9" fmla="*/ 214189 h 868987"/>
                    <a:gd name="connsiteX0" fmla="*/ 3 w 3281607"/>
                    <a:gd name="connsiteY0" fmla="*/ 686944 h 1125094"/>
                    <a:gd name="connsiteX1" fmla="*/ 133353 w 3281607"/>
                    <a:gd name="connsiteY1" fmla="*/ 331344 h 1125094"/>
                    <a:gd name="connsiteX2" fmla="*/ 330203 w 3281607"/>
                    <a:gd name="connsiteY2" fmla="*/ 1112394 h 1125094"/>
                    <a:gd name="connsiteX3" fmla="*/ 539753 w 3281607"/>
                    <a:gd name="connsiteY3" fmla="*/ 280544 h 1125094"/>
                    <a:gd name="connsiteX4" fmla="*/ 742953 w 3281607"/>
                    <a:gd name="connsiteY4" fmla="*/ 1112394 h 1125094"/>
                    <a:gd name="connsiteX5" fmla="*/ 953592 w 3281607"/>
                    <a:gd name="connsiteY5" fmla="*/ 256107 h 1125094"/>
                    <a:gd name="connsiteX6" fmla="*/ 2762253 w 3281607"/>
                    <a:gd name="connsiteY6" fmla="*/ 1112394 h 1125094"/>
                    <a:gd name="connsiteX7" fmla="*/ 1336756 w 3281607"/>
                    <a:gd name="connsiteY7" fmla="*/ 0 h 1125094"/>
                    <a:gd name="connsiteX8" fmla="*/ 3149603 w 3281607"/>
                    <a:gd name="connsiteY8" fmla="*/ 1125094 h 1125094"/>
                    <a:gd name="connsiteX9" fmla="*/ 3281607 w 3281607"/>
                    <a:gd name="connsiteY9" fmla="*/ 470296 h 1125094"/>
                    <a:gd name="connsiteX0" fmla="*/ -3 w 3281601"/>
                    <a:gd name="connsiteY0" fmla="*/ 686944 h 1136831"/>
                    <a:gd name="connsiteX1" fmla="*/ 133347 w 3281601"/>
                    <a:gd name="connsiteY1" fmla="*/ 331344 h 1136831"/>
                    <a:gd name="connsiteX2" fmla="*/ 330197 w 3281601"/>
                    <a:gd name="connsiteY2" fmla="*/ 1112394 h 1136831"/>
                    <a:gd name="connsiteX3" fmla="*/ 539747 w 3281601"/>
                    <a:gd name="connsiteY3" fmla="*/ 280544 h 1136831"/>
                    <a:gd name="connsiteX4" fmla="*/ 742947 w 3281601"/>
                    <a:gd name="connsiteY4" fmla="*/ 1112394 h 1136831"/>
                    <a:gd name="connsiteX5" fmla="*/ 953586 w 3281601"/>
                    <a:gd name="connsiteY5" fmla="*/ 256107 h 1136831"/>
                    <a:gd name="connsiteX6" fmla="*/ 1037363 w 3281601"/>
                    <a:gd name="connsiteY6" fmla="*/ 1136831 h 1136831"/>
                    <a:gd name="connsiteX7" fmla="*/ 1336750 w 3281601"/>
                    <a:gd name="connsiteY7" fmla="*/ 0 h 1136831"/>
                    <a:gd name="connsiteX8" fmla="*/ 3149597 w 3281601"/>
                    <a:gd name="connsiteY8" fmla="*/ 1125094 h 1136831"/>
                    <a:gd name="connsiteX9" fmla="*/ 3281601 w 3281601"/>
                    <a:gd name="connsiteY9" fmla="*/ 470296 h 1136831"/>
                    <a:gd name="connsiteX0" fmla="*/ 3 w 3281607"/>
                    <a:gd name="connsiteY0" fmla="*/ 467011 h 916898"/>
                    <a:gd name="connsiteX1" fmla="*/ 133353 w 3281607"/>
                    <a:gd name="connsiteY1" fmla="*/ 111411 h 916898"/>
                    <a:gd name="connsiteX2" fmla="*/ 330203 w 3281607"/>
                    <a:gd name="connsiteY2" fmla="*/ 892461 h 916898"/>
                    <a:gd name="connsiteX3" fmla="*/ 539753 w 3281607"/>
                    <a:gd name="connsiteY3" fmla="*/ 60611 h 916898"/>
                    <a:gd name="connsiteX4" fmla="*/ 742953 w 3281607"/>
                    <a:gd name="connsiteY4" fmla="*/ 892461 h 916898"/>
                    <a:gd name="connsiteX5" fmla="*/ 953592 w 3281607"/>
                    <a:gd name="connsiteY5" fmla="*/ 36174 h 916898"/>
                    <a:gd name="connsiteX6" fmla="*/ 1037369 w 3281607"/>
                    <a:gd name="connsiteY6" fmla="*/ 916898 h 916898"/>
                    <a:gd name="connsiteX7" fmla="*/ 1354724 w 3281607"/>
                    <a:gd name="connsiteY7" fmla="*/ 0 h 916898"/>
                    <a:gd name="connsiteX8" fmla="*/ 3149603 w 3281607"/>
                    <a:gd name="connsiteY8" fmla="*/ 905161 h 916898"/>
                    <a:gd name="connsiteX9" fmla="*/ 3281607 w 3281607"/>
                    <a:gd name="connsiteY9" fmla="*/ 250363 h 916898"/>
                    <a:gd name="connsiteX0" fmla="*/ -3 w 3281601"/>
                    <a:gd name="connsiteY0" fmla="*/ 467011 h 954034"/>
                    <a:gd name="connsiteX1" fmla="*/ 133347 w 3281601"/>
                    <a:gd name="connsiteY1" fmla="*/ 111411 h 954034"/>
                    <a:gd name="connsiteX2" fmla="*/ 330197 w 3281601"/>
                    <a:gd name="connsiteY2" fmla="*/ 892461 h 954034"/>
                    <a:gd name="connsiteX3" fmla="*/ 539747 w 3281601"/>
                    <a:gd name="connsiteY3" fmla="*/ 60611 h 954034"/>
                    <a:gd name="connsiteX4" fmla="*/ 742947 w 3281601"/>
                    <a:gd name="connsiteY4" fmla="*/ 892461 h 954034"/>
                    <a:gd name="connsiteX5" fmla="*/ 953586 w 3281601"/>
                    <a:gd name="connsiteY5" fmla="*/ 36174 h 954034"/>
                    <a:gd name="connsiteX6" fmla="*/ 1037363 w 3281601"/>
                    <a:gd name="connsiteY6" fmla="*/ 916898 h 954034"/>
                    <a:gd name="connsiteX7" fmla="*/ 1354718 w 3281601"/>
                    <a:gd name="connsiteY7" fmla="*/ 0 h 954034"/>
                    <a:gd name="connsiteX8" fmla="*/ 1514552 w 3281601"/>
                    <a:gd name="connsiteY8" fmla="*/ 954034 h 954034"/>
                    <a:gd name="connsiteX9" fmla="*/ 3281601 w 3281601"/>
                    <a:gd name="connsiteY9" fmla="*/ 250363 h 954034"/>
                    <a:gd name="connsiteX0" fmla="*/ 3 w 1808269"/>
                    <a:gd name="connsiteY0" fmla="*/ 467011 h 954034"/>
                    <a:gd name="connsiteX1" fmla="*/ 133353 w 1808269"/>
                    <a:gd name="connsiteY1" fmla="*/ 111411 h 954034"/>
                    <a:gd name="connsiteX2" fmla="*/ 330203 w 1808269"/>
                    <a:gd name="connsiteY2" fmla="*/ 892461 h 954034"/>
                    <a:gd name="connsiteX3" fmla="*/ 539753 w 1808269"/>
                    <a:gd name="connsiteY3" fmla="*/ 60611 h 954034"/>
                    <a:gd name="connsiteX4" fmla="*/ 742953 w 1808269"/>
                    <a:gd name="connsiteY4" fmla="*/ 892461 h 954034"/>
                    <a:gd name="connsiteX5" fmla="*/ 953592 w 1808269"/>
                    <a:gd name="connsiteY5" fmla="*/ 36174 h 954034"/>
                    <a:gd name="connsiteX6" fmla="*/ 1037369 w 1808269"/>
                    <a:gd name="connsiteY6" fmla="*/ 916898 h 954034"/>
                    <a:gd name="connsiteX7" fmla="*/ 1354724 w 1808269"/>
                    <a:gd name="connsiteY7" fmla="*/ 0 h 954034"/>
                    <a:gd name="connsiteX8" fmla="*/ 1514558 w 1808269"/>
                    <a:gd name="connsiteY8" fmla="*/ 954034 h 954034"/>
                    <a:gd name="connsiteX9" fmla="*/ 1808270 w 1808269"/>
                    <a:gd name="connsiteY9" fmla="*/ 421424 h 954034"/>
                    <a:gd name="connsiteX0" fmla="*/ -3 w 1633081"/>
                    <a:gd name="connsiteY0" fmla="*/ 467011 h 954034"/>
                    <a:gd name="connsiteX1" fmla="*/ 133347 w 1633081"/>
                    <a:gd name="connsiteY1" fmla="*/ 111411 h 954034"/>
                    <a:gd name="connsiteX2" fmla="*/ 330197 w 1633081"/>
                    <a:gd name="connsiteY2" fmla="*/ 892461 h 954034"/>
                    <a:gd name="connsiteX3" fmla="*/ 539747 w 1633081"/>
                    <a:gd name="connsiteY3" fmla="*/ 60611 h 954034"/>
                    <a:gd name="connsiteX4" fmla="*/ 742947 w 1633081"/>
                    <a:gd name="connsiteY4" fmla="*/ 892461 h 954034"/>
                    <a:gd name="connsiteX5" fmla="*/ 953586 w 1633081"/>
                    <a:gd name="connsiteY5" fmla="*/ 36174 h 954034"/>
                    <a:gd name="connsiteX6" fmla="*/ 1037363 w 1633081"/>
                    <a:gd name="connsiteY6" fmla="*/ 916898 h 954034"/>
                    <a:gd name="connsiteX7" fmla="*/ 1354718 w 1633081"/>
                    <a:gd name="connsiteY7" fmla="*/ 0 h 954034"/>
                    <a:gd name="connsiteX8" fmla="*/ 1514552 w 1633081"/>
                    <a:gd name="connsiteY8" fmla="*/ 954034 h 954034"/>
                    <a:gd name="connsiteX9" fmla="*/ 1633081 w 1633081"/>
                    <a:gd name="connsiteY9" fmla="*/ 293128 h 954034"/>
                    <a:gd name="connsiteX0" fmla="*/ 3 w 1633087"/>
                    <a:gd name="connsiteY0" fmla="*/ 467011 h 954034"/>
                    <a:gd name="connsiteX1" fmla="*/ 133353 w 1633087"/>
                    <a:gd name="connsiteY1" fmla="*/ 111411 h 954034"/>
                    <a:gd name="connsiteX2" fmla="*/ 330203 w 1633087"/>
                    <a:gd name="connsiteY2" fmla="*/ 892461 h 954034"/>
                    <a:gd name="connsiteX3" fmla="*/ 539753 w 1633087"/>
                    <a:gd name="connsiteY3" fmla="*/ 60611 h 954034"/>
                    <a:gd name="connsiteX4" fmla="*/ 742953 w 1633087"/>
                    <a:gd name="connsiteY4" fmla="*/ 892461 h 954034"/>
                    <a:gd name="connsiteX5" fmla="*/ 953592 w 1633087"/>
                    <a:gd name="connsiteY5" fmla="*/ 36174 h 954034"/>
                    <a:gd name="connsiteX6" fmla="*/ 1037369 w 1633087"/>
                    <a:gd name="connsiteY6" fmla="*/ 916898 h 954034"/>
                    <a:gd name="connsiteX7" fmla="*/ 1354724 w 1633087"/>
                    <a:gd name="connsiteY7" fmla="*/ 0 h 954034"/>
                    <a:gd name="connsiteX8" fmla="*/ 1514558 w 1633087"/>
                    <a:gd name="connsiteY8" fmla="*/ 954034 h 954034"/>
                    <a:gd name="connsiteX9" fmla="*/ 1633087 w 1633087"/>
                    <a:gd name="connsiteY9" fmla="*/ 403090 h 954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33087" h="954034">
                      <a:moveTo>
                        <a:pt x="3" y="467011"/>
                      </a:moveTo>
                      <a:lnTo>
                        <a:pt x="133353" y="111411"/>
                      </a:lnTo>
                      <a:lnTo>
                        <a:pt x="330203" y="892461"/>
                      </a:lnTo>
                      <a:lnTo>
                        <a:pt x="539753" y="60611"/>
                      </a:lnTo>
                      <a:lnTo>
                        <a:pt x="742953" y="892461"/>
                      </a:lnTo>
                      <a:lnTo>
                        <a:pt x="953592" y="36174"/>
                      </a:lnTo>
                      <a:lnTo>
                        <a:pt x="1037369" y="916898"/>
                      </a:lnTo>
                      <a:lnTo>
                        <a:pt x="1354724" y="0"/>
                      </a:lnTo>
                      <a:lnTo>
                        <a:pt x="1514558" y="954034"/>
                      </a:lnTo>
                      <a:lnTo>
                        <a:pt x="1633087" y="40309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8" name="Straight Connector 227"/>
                <p:cNvCxnSpPr/>
                <p:nvPr/>
              </p:nvCxnSpPr>
              <p:spPr>
                <a:xfrm flipH="1">
                  <a:off x="5614252" y="1474415"/>
                  <a:ext cx="849906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 flipH="1">
                  <a:off x="7063668" y="1474415"/>
                  <a:ext cx="1286844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0" name="Straight Connector 229"/>
            <p:cNvCxnSpPr/>
            <p:nvPr/>
          </p:nvCxnSpPr>
          <p:spPr>
            <a:xfrm rot="18900000" flipH="1">
              <a:off x="8337483" y="2784317"/>
              <a:ext cx="13569" cy="13163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2700000" flipH="1" flipV="1">
              <a:off x="5603710" y="2650820"/>
              <a:ext cx="13569" cy="13163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rot="13500000" flipH="1">
              <a:off x="6122271" y="1450638"/>
              <a:ext cx="13705" cy="13033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rot="13500000" flipH="1">
              <a:off x="6117508" y="1994099"/>
              <a:ext cx="13705" cy="13033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rot="13500000" flipH="1">
              <a:off x="6117508" y="2547086"/>
              <a:ext cx="13705" cy="13033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1556160" y="2557766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4181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  <p:bldP spid="48" grpId="0"/>
      <p:bldP spid="52" grpId="0"/>
      <p:bldP spid="73" grpId="0"/>
      <p:bldP spid="74" grpId="0"/>
      <p:bldP spid="98" grpId="0"/>
      <p:bldP spid="133" grpId="0"/>
      <p:bldP spid="134" grpId="0"/>
      <p:bldP spid="155" grpId="0"/>
      <p:bldP spid="153" grpId="0"/>
      <p:bldP spid="154" grpId="0"/>
      <p:bldP spid="166" grpId="0"/>
      <p:bldP spid="192" grpId="0"/>
      <p:bldP spid="211" grpId="0"/>
      <p:bldP spid="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55139" y="296008"/>
            <a:ext cx="6757427" cy="1404679"/>
            <a:chOff x="743485" y="99282"/>
            <a:chExt cx="6757427" cy="1487032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743485" y="99282"/>
              <a:ext cx="6711707" cy="148703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946907" y="99282"/>
              <a:ext cx="6554005" cy="1404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1775" indent="-231775" algn="l"/>
              <a:r>
                <a:rPr lang="en-IN" dirty="0" smtClean="0">
                  <a:solidFill>
                    <a:prstClr val="black"/>
                  </a:solidFill>
                  <a:latin typeface="Tw Cen MT" pitchFamily="34" charset="0"/>
                </a:rPr>
                <a:t>	</a:t>
              </a:r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An 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electric lamp, whose resistance is 20 </a:t>
              </a:r>
              <a:r>
                <a:rPr lang="en-IN" sz="1600" dirty="0">
                  <a:solidFill>
                    <a:prstClr val="black"/>
                  </a:solidFill>
                  <a:latin typeface="Symbol" pitchFamily="18" charset="2"/>
                </a:rPr>
                <a:t>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 , and a conductor of 4 </a:t>
              </a:r>
              <a:r>
                <a:rPr lang="en-IN" sz="1600" dirty="0">
                  <a:solidFill>
                    <a:prstClr val="black"/>
                  </a:solidFill>
                  <a:latin typeface="Symbol" pitchFamily="18" charset="2"/>
                </a:rPr>
                <a:t> 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resistance are connected to a 6 </a:t>
              </a:r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V battery</a:t>
              </a:r>
              <a:r>
                <a:rPr lang="en-IN" sz="1600">
                  <a:solidFill>
                    <a:prstClr val="black"/>
                  </a:solidFill>
                  <a:latin typeface="Tw Cen MT" pitchFamily="34" charset="0"/>
                </a:rPr>
                <a:t>. </a:t>
              </a:r>
              <a:r>
                <a:rPr lang="en-IN" sz="1600" smtClean="0">
                  <a:solidFill>
                    <a:prstClr val="black"/>
                  </a:solidFill>
                  <a:latin typeface="Tw Cen MT" pitchFamily="34" charset="0"/>
                </a:rPr>
                <a:t>Calculate</a:t>
              </a:r>
              <a:endParaRPr lang="en-IN" sz="1600" dirty="0" smtClean="0">
                <a:solidFill>
                  <a:prstClr val="black"/>
                </a:solidFill>
                <a:latin typeface="Tw Cen MT" pitchFamily="34" charset="0"/>
              </a:endParaRPr>
            </a:p>
            <a:p>
              <a:pPr marL="539750" indent="-357188" algn="l"/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(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a) </a:t>
              </a:r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the 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total resistance of the circuit,</a:t>
              </a:r>
            </a:p>
            <a:p>
              <a:pPr marL="539750" indent="-357188" algn="l"/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(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b) the current through the circuit, and</a:t>
              </a:r>
            </a:p>
            <a:p>
              <a:pPr marL="539750" indent="-357188" algn="l"/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(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c) the potential difference across the electric </a:t>
              </a:r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conductor and lamp </a:t>
              </a:r>
              <a:endParaRPr lang="en-IN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522006" y="1817562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Given :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370" y="1817560"/>
            <a:ext cx="32933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Resistance of electric lamp, (R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80743" y="1817560"/>
            <a:ext cx="9140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20 </a:t>
            </a:r>
            <a:r>
              <a:rPr lang="en-US" sz="1600" b="1" dirty="0" smtClean="0">
                <a:solidFill>
                  <a:srgbClr val="0000CC"/>
                </a:solidFill>
                <a:latin typeface="Symbol" pitchFamily="18" charset="2"/>
              </a:rPr>
              <a:t>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90650" y="2128421"/>
            <a:ext cx="32933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Resistance of conductor, (R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84023" y="2128421"/>
            <a:ext cx="8050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4 </a:t>
            </a:r>
            <a:r>
              <a:rPr lang="en-US" sz="1600" b="1" dirty="0" smtClean="0">
                <a:solidFill>
                  <a:srgbClr val="0000CC"/>
                </a:solidFill>
                <a:latin typeface="Symbol" pitchFamily="18" charset="2"/>
              </a:rPr>
              <a:t></a:t>
            </a:r>
            <a:endParaRPr lang="en-US" sz="16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90650" y="2423696"/>
            <a:ext cx="32933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Potential difference (V)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84023" y="2423696"/>
            <a:ext cx="7745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6 V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540380" y="2823746"/>
            <a:ext cx="1041400" cy="338554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To find :</a:t>
            </a:r>
            <a:endParaRPr lang="en-US" sz="1600" b="1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Tw Cen MT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56643" y="2823746"/>
            <a:ext cx="5037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(a)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787964" y="2817091"/>
            <a:ext cx="20233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total resistance (R)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88380" y="2810741"/>
            <a:ext cx="582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449663" y="3147596"/>
            <a:ext cx="5037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(b)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87964" y="3140941"/>
            <a:ext cx="1374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Current (I)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819400" y="3134591"/>
            <a:ext cx="582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447800" y="3452396"/>
            <a:ext cx="5037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(c)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787964" y="3445741"/>
            <a:ext cx="36793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potential difference across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lamp (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V</a:t>
            </a:r>
            <a:r>
              <a:rPr lang="en-US" sz="1600" b="1" baseline="-25000" dirty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418130" y="3439391"/>
            <a:ext cx="582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309255" y="3746805"/>
            <a:ext cx="41019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potential difference across conductor (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V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411203" y="3746805"/>
            <a:ext cx="582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Tw Cen MT" pitchFamily="34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2009" y="4189846"/>
            <a:ext cx="1265955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Formulae : </a:t>
            </a:r>
            <a:endParaRPr lang="en-US" sz="1600" b="1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Tw Cen M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30915" y="4171950"/>
            <a:ext cx="6158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C00000"/>
                </a:solidFill>
                <a:latin typeface="Tw Cen MT" pitchFamily="34" charset="0"/>
              </a:rPr>
              <a:t>S</a:t>
            </a:r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43322" y="4171950"/>
            <a:ext cx="800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C00000"/>
                </a:solidFill>
                <a:latin typeface="Tw Cen MT" pitchFamily="34" charset="0"/>
              </a:rPr>
              <a:t>1 </a:t>
            </a:r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+</a:t>
            </a:r>
            <a:r>
              <a:rPr lang="en-US" baseline="-25000" dirty="0" smtClean="0">
                <a:solidFill>
                  <a:srgbClr val="C00000"/>
                </a:solidFill>
                <a:latin typeface="Tw Cen MT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C00000"/>
                </a:solidFill>
                <a:latin typeface="Tw Cen MT" pitchFamily="34" charset="0"/>
              </a:rPr>
              <a:t>2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83556" y="4519196"/>
            <a:ext cx="5597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V  </a:t>
            </a:r>
            <a:r>
              <a:rPr lang="en-US" dirty="0">
                <a:solidFill>
                  <a:srgbClr val="C00000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39859" y="4519196"/>
            <a:ext cx="3577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C00000"/>
                </a:solidFill>
                <a:latin typeface="Tw Cen MT" pitchFamily="34" charset="0"/>
              </a:rPr>
              <a:t>IR</a:t>
            </a:r>
            <a:endParaRPr lang="en-US" baseline="-25000" dirty="0">
              <a:solidFill>
                <a:srgbClr val="C00000"/>
              </a:solidFill>
              <a:latin typeface="Tw Cen MT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867400" y="1700687"/>
            <a:ext cx="3201211" cy="1731444"/>
            <a:chOff x="3853856" y="1568497"/>
            <a:chExt cx="3201211" cy="1731444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093527" y="1983111"/>
              <a:ext cx="10185" cy="1183543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069211" y="2002868"/>
              <a:ext cx="394649" cy="13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 flipH="1" flipV="1">
              <a:off x="4457132" y="1960465"/>
              <a:ext cx="490533" cy="84801"/>
            </a:xfrm>
            <a:custGeom>
              <a:avLst/>
              <a:gdLst>
                <a:gd name="connsiteX0" fmla="*/ 0 w 4425950"/>
                <a:gd name="connsiteY0" fmla="*/ 419100 h 857250"/>
                <a:gd name="connsiteX1" fmla="*/ 628650 w 4425950"/>
                <a:gd name="connsiteY1" fmla="*/ 419100 h 857250"/>
                <a:gd name="connsiteX2" fmla="*/ 762000 w 4425950"/>
                <a:gd name="connsiteY2" fmla="*/ 63500 h 857250"/>
                <a:gd name="connsiteX3" fmla="*/ 958850 w 4425950"/>
                <a:gd name="connsiteY3" fmla="*/ 844550 h 857250"/>
                <a:gd name="connsiteX4" fmla="*/ 1168400 w 4425950"/>
                <a:gd name="connsiteY4" fmla="*/ 12700 h 857250"/>
                <a:gd name="connsiteX5" fmla="*/ 1371600 w 4425950"/>
                <a:gd name="connsiteY5" fmla="*/ 844550 h 857250"/>
                <a:gd name="connsiteX6" fmla="*/ 1568450 w 4425950"/>
                <a:gd name="connsiteY6" fmla="*/ 31750 h 857250"/>
                <a:gd name="connsiteX7" fmla="*/ 1778000 w 4425950"/>
                <a:gd name="connsiteY7" fmla="*/ 838200 h 857250"/>
                <a:gd name="connsiteX8" fmla="*/ 1968500 w 4425950"/>
                <a:gd name="connsiteY8" fmla="*/ 12700 h 857250"/>
                <a:gd name="connsiteX9" fmla="*/ 2171700 w 4425950"/>
                <a:gd name="connsiteY9" fmla="*/ 844550 h 857250"/>
                <a:gd name="connsiteX10" fmla="*/ 2381250 w 4425950"/>
                <a:gd name="connsiteY10" fmla="*/ 12700 h 857250"/>
                <a:gd name="connsiteX11" fmla="*/ 2590800 w 4425950"/>
                <a:gd name="connsiteY11" fmla="*/ 850900 h 857250"/>
                <a:gd name="connsiteX12" fmla="*/ 2781300 w 4425950"/>
                <a:gd name="connsiteY12" fmla="*/ 0 h 857250"/>
                <a:gd name="connsiteX13" fmla="*/ 2990850 w 4425950"/>
                <a:gd name="connsiteY13" fmla="*/ 850900 h 857250"/>
                <a:gd name="connsiteX14" fmla="*/ 3181350 w 4425950"/>
                <a:gd name="connsiteY14" fmla="*/ 12700 h 857250"/>
                <a:gd name="connsiteX15" fmla="*/ 3390900 w 4425950"/>
                <a:gd name="connsiteY15" fmla="*/ 844550 h 857250"/>
                <a:gd name="connsiteX16" fmla="*/ 3600450 w 4425950"/>
                <a:gd name="connsiteY16" fmla="*/ 25400 h 857250"/>
                <a:gd name="connsiteX17" fmla="*/ 3778250 w 4425950"/>
                <a:gd name="connsiteY17" fmla="*/ 857250 h 857250"/>
                <a:gd name="connsiteX18" fmla="*/ 3892550 w 4425950"/>
                <a:gd name="connsiteY18" fmla="*/ 419100 h 857250"/>
                <a:gd name="connsiteX19" fmla="*/ 4425950 w 4425950"/>
                <a:gd name="connsiteY19" fmla="*/ 419100 h 857250"/>
                <a:gd name="connsiteX0" fmla="*/ 0 w 3892549"/>
                <a:gd name="connsiteY0" fmla="*/ 419100 h 857250"/>
                <a:gd name="connsiteX1" fmla="*/ 628650 w 3892549"/>
                <a:gd name="connsiteY1" fmla="*/ 419100 h 857250"/>
                <a:gd name="connsiteX2" fmla="*/ 762000 w 3892549"/>
                <a:gd name="connsiteY2" fmla="*/ 63500 h 857250"/>
                <a:gd name="connsiteX3" fmla="*/ 958850 w 3892549"/>
                <a:gd name="connsiteY3" fmla="*/ 844550 h 857250"/>
                <a:gd name="connsiteX4" fmla="*/ 1168400 w 3892549"/>
                <a:gd name="connsiteY4" fmla="*/ 12700 h 857250"/>
                <a:gd name="connsiteX5" fmla="*/ 1371600 w 3892549"/>
                <a:gd name="connsiteY5" fmla="*/ 844550 h 857250"/>
                <a:gd name="connsiteX6" fmla="*/ 1568450 w 3892549"/>
                <a:gd name="connsiteY6" fmla="*/ 31750 h 857250"/>
                <a:gd name="connsiteX7" fmla="*/ 1778000 w 3892549"/>
                <a:gd name="connsiteY7" fmla="*/ 838200 h 857250"/>
                <a:gd name="connsiteX8" fmla="*/ 1968500 w 3892549"/>
                <a:gd name="connsiteY8" fmla="*/ 12700 h 857250"/>
                <a:gd name="connsiteX9" fmla="*/ 2171700 w 3892549"/>
                <a:gd name="connsiteY9" fmla="*/ 844550 h 857250"/>
                <a:gd name="connsiteX10" fmla="*/ 2381250 w 3892549"/>
                <a:gd name="connsiteY10" fmla="*/ 12700 h 857250"/>
                <a:gd name="connsiteX11" fmla="*/ 2590800 w 3892549"/>
                <a:gd name="connsiteY11" fmla="*/ 850900 h 857250"/>
                <a:gd name="connsiteX12" fmla="*/ 2781300 w 3892549"/>
                <a:gd name="connsiteY12" fmla="*/ 0 h 857250"/>
                <a:gd name="connsiteX13" fmla="*/ 2990850 w 3892549"/>
                <a:gd name="connsiteY13" fmla="*/ 850900 h 857250"/>
                <a:gd name="connsiteX14" fmla="*/ 3181350 w 3892549"/>
                <a:gd name="connsiteY14" fmla="*/ 12700 h 857250"/>
                <a:gd name="connsiteX15" fmla="*/ 3390900 w 3892549"/>
                <a:gd name="connsiteY15" fmla="*/ 844550 h 857250"/>
                <a:gd name="connsiteX16" fmla="*/ 3600450 w 3892549"/>
                <a:gd name="connsiteY16" fmla="*/ 25400 h 857250"/>
                <a:gd name="connsiteX17" fmla="*/ 3778250 w 3892549"/>
                <a:gd name="connsiteY17" fmla="*/ 857250 h 857250"/>
                <a:gd name="connsiteX18" fmla="*/ 3892550 w 3892549"/>
                <a:gd name="connsiteY18" fmla="*/ 419100 h 857250"/>
                <a:gd name="connsiteX0" fmla="*/ 3 w 3263902"/>
                <a:gd name="connsiteY0" fmla="*/ 419100 h 857250"/>
                <a:gd name="connsiteX1" fmla="*/ 133353 w 3263902"/>
                <a:gd name="connsiteY1" fmla="*/ 63500 h 857250"/>
                <a:gd name="connsiteX2" fmla="*/ 330203 w 3263902"/>
                <a:gd name="connsiteY2" fmla="*/ 844550 h 857250"/>
                <a:gd name="connsiteX3" fmla="*/ 539753 w 3263902"/>
                <a:gd name="connsiteY3" fmla="*/ 12700 h 857250"/>
                <a:gd name="connsiteX4" fmla="*/ 742953 w 3263902"/>
                <a:gd name="connsiteY4" fmla="*/ 844550 h 857250"/>
                <a:gd name="connsiteX5" fmla="*/ 939803 w 3263902"/>
                <a:gd name="connsiteY5" fmla="*/ 31750 h 857250"/>
                <a:gd name="connsiteX6" fmla="*/ 1149353 w 3263902"/>
                <a:gd name="connsiteY6" fmla="*/ 838200 h 857250"/>
                <a:gd name="connsiteX7" fmla="*/ 1339853 w 3263902"/>
                <a:gd name="connsiteY7" fmla="*/ 12700 h 857250"/>
                <a:gd name="connsiteX8" fmla="*/ 1543053 w 3263902"/>
                <a:gd name="connsiteY8" fmla="*/ 844550 h 857250"/>
                <a:gd name="connsiteX9" fmla="*/ 1752603 w 3263902"/>
                <a:gd name="connsiteY9" fmla="*/ 12700 h 857250"/>
                <a:gd name="connsiteX10" fmla="*/ 1962153 w 3263902"/>
                <a:gd name="connsiteY10" fmla="*/ 850900 h 857250"/>
                <a:gd name="connsiteX11" fmla="*/ 2152653 w 3263902"/>
                <a:gd name="connsiteY11" fmla="*/ 0 h 857250"/>
                <a:gd name="connsiteX12" fmla="*/ 2362203 w 3263902"/>
                <a:gd name="connsiteY12" fmla="*/ 850900 h 857250"/>
                <a:gd name="connsiteX13" fmla="*/ 2552703 w 3263902"/>
                <a:gd name="connsiteY13" fmla="*/ 12700 h 857250"/>
                <a:gd name="connsiteX14" fmla="*/ 2762253 w 3263902"/>
                <a:gd name="connsiteY14" fmla="*/ 844550 h 857250"/>
                <a:gd name="connsiteX15" fmla="*/ 2971803 w 3263902"/>
                <a:gd name="connsiteY15" fmla="*/ 25400 h 857250"/>
                <a:gd name="connsiteX16" fmla="*/ 3149603 w 3263902"/>
                <a:gd name="connsiteY16" fmla="*/ 857250 h 857250"/>
                <a:gd name="connsiteX17" fmla="*/ 3263903 w 3263902"/>
                <a:gd name="connsiteY17" fmla="*/ 41910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63902" h="857250">
                  <a:moveTo>
                    <a:pt x="3" y="419100"/>
                  </a:moveTo>
                  <a:lnTo>
                    <a:pt x="133353" y="63500"/>
                  </a:lnTo>
                  <a:lnTo>
                    <a:pt x="330203" y="844550"/>
                  </a:lnTo>
                  <a:lnTo>
                    <a:pt x="539753" y="12700"/>
                  </a:lnTo>
                  <a:lnTo>
                    <a:pt x="742953" y="844550"/>
                  </a:lnTo>
                  <a:lnTo>
                    <a:pt x="939803" y="31750"/>
                  </a:lnTo>
                  <a:lnTo>
                    <a:pt x="1149353" y="838200"/>
                  </a:lnTo>
                  <a:lnTo>
                    <a:pt x="1339853" y="12700"/>
                  </a:lnTo>
                  <a:lnTo>
                    <a:pt x="1543053" y="844550"/>
                  </a:lnTo>
                  <a:lnTo>
                    <a:pt x="1752603" y="12700"/>
                  </a:lnTo>
                  <a:lnTo>
                    <a:pt x="1962153" y="850900"/>
                  </a:lnTo>
                  <a:lnTo>
                    <a:pt x="2152653" y="0"/>
                  </a:lnTo>
                  <a:lnTo>
                    <a:pt x="2362203" y="850900"/>
                  </a:lnTo>
                  <a:lnTo>
                    <a:pt x="2552703" y="12700"/>
                  </a:lnTo>
                  <a:lnTo>
                    <a:pt x="2762253" y="844550"/>
                  </a:lnTo>
                  <a:lnTo>
                    <a:pt x="2971803" y="25400"/>
                  </a:lnTo>
                  <a:lnTo>
                    <a:pt x="3149603" y="857250"/>
                  </a:lnTo>
                  <a:lnTo>
                    <a:pt x="3263903" y="419100"/>
                  </a:lnTo>
                </a:path>
              </a:pathLst>
            </a:custGeom>
            <a:noFill/>
            <a:ln w="1905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65041" y="3143488"/>
              <a:ext cx="1152144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082443" y="2012009"/>
              <a:ext cx="757269" cy="988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819927" y="1988135"/>
              <a:ext cx="1243" cy="1161465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056943" y="3141900"/>
              <a:ext cx="549602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710993" y="3141900"/>
              <a:ext cx="128719" cy="1588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093527" y="3138725"/>
              <a:ext cx="320040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41254" y="2000489"/>
              <a:ext cx="1062342" cy="0"/>
            </a:xfrm>
            <a:prstGeom prst="line">
              <a:avLst/>
            </a:prstGeom>
            <a:ln w="571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 rot="16200000">
              <a:off x="4499318" y="2964207"/>
              <a:ext cx="182880" cy="348566"/>
              <a:chOff x="1050290" y="2471150"/>
              <a:chExt cx="182880" cy="231474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050290" y="2471150"/>
                <a:ext cx="1828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050290" y="2603422"/>
                <a:ext cx="1828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050290" y="2537286"/>
                <a:ext cx="1828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050290" y="2669558"/>
                <a:ext cx="1828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099073" y="2504218"/>
                <a:ext cx="85315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099073" y="2636490"/>
                <a:ext cx="85315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099073" y="2570354"/>
                <a:ext cx="85315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099073" y="2702624"/>
                <a:ext cx="85315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3853856" y="2435423"/>
              <a:ext cx="2153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D717CE"/>
                  </a:solidFill>
                  <a:latin typeface="Tw Cen MT" pitchFamily="34" charset="0"/>
                </a:rPr>
                <a:t>I</a:t>
              </a:r>
              <a:endParaRPr lang="en-US" sz="1400" b="1" dirty="0">
                <a:solidFill>
                  <a:srgbClr val="D717CE"/>
                </a:solidFill>
                <a:latin typeface="Tw Cen MT" pitchFamily="34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892955" y="2992164"/>
              <a:ext cx="221282" cy="307777"/>
              <a:chOff x="2870355" y="2465114"/>
              <a:chExt cx="221282" cy="307777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2870355" y="2508361"/>
                <a:ext cx="221282" cy="2212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891129" y="2465114"/>
                <a:ext cx="179735" cy="30777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marL="342900" indent="-342900" algn="ctr"/>
                <a:r>
                  <a:rPr lang="en-US" sz="1400" b="1" dirty="0" smtClean="0">
                    <a:solidFill>
                      <a:srgbClr val="D717CE"/>
                    </a:solidFill>
                    <a:latin typeface="Tw Cen MT" pitchFamily="34" charset="0"/>
                  </a:rPr>
                  <a:t>A</a:t>
                </a:r>
                <a:endParaRPr lang="en-US" sz="1400" b="1" baseline="-25000" dirty="0">
                  <a:solidFill>
                    <a:srgbClr val="D717CE"/>
                  </a:solidFill>
                  <a:latin typeface="Tw Cen MT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5177" y="2827782"/>
              <a:ext cx="217479" cy="388812"/>
              <a:chOff x="1172679" y="3087579"/>
              <a:chExt cx="217479" cy="388812"/>
            </a:xfrm>
          </p:grpSpPr>
          <p:sp>
            <p:nvSpPr>
              <p:cNvPr id="60" name="Right Bracket 59"/>
              <p:cNvSpPr/>
              <p:nvPr/>
            </p:nvSpPr>
            <p:spPr>
              <a:xfrm>
                <a:off x="1301899" y="3337138"/>
                <a:ext cx="34964" cy="139253"/>
              </a:xfrm>
              <a:prstGeom prst="rightBracket">
                <a:avLst>
                  <a:gd name="adj" fmla="val 606101"/>
                </a:avLst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Right Bracket 60"/>
              <p:cNvSpPr/>
              <p:nvPr/>
            </p:nvSpPr>
            <p:spPr>
              <a:xfrm flipH="1">
                <a:off x="1213793" y="3337138"/>
                <a:ext cx="34964" cy="139253"/>
              </a:xfrm>
              <a:prstGeom prst="rightBracket">
                <a:avLst>
                  <a:gd name="adj" fmla="val 606101"/>
                </a:avLst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Flowchart: Connector 61"/>
              <p:cNvSpPr/>
              <p:nvPr/>
            </p:nvSpPr>
            <p:spPr>
              <a:xfrm>
                <a:off x="1257478" y="3388442"/>
                <a:ext cx="36644" cy="36644"/>
              </a:xfrm>
              <a:prstGeom prst="flowChartConnector">
                <a:avLst/>
              </a:prstGeom>
              <a:solidFill>
                <a:srgbClr val="00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172679" y="3087579"/>
                <a:ext cx="217479" cy="30777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marL="342900" indent="-342900" algn="ctr"/>
                <a:r>
                  <a:rPr lang="en-US" sz="1400" b="1" dirty="0" smtClean="0">
                    <a:solidFill>
                      <a:srgbClr val="D717CE"/>
                    </a:solidFill>
                    <a:latin typeface="Tw Cen MT" pitchFamily="34" charset="0"/>
                  </a:rPr>
                  <a:t>K</a:t>
                </a:r>
                <a:endParaRPr lang="en-US" sz="1400" b="1" baseline="-25000" dirty="0">
                  <a:solidFill>
                    <a:srgbClr val="D717CE"/>
                  </a:solidFill>
                  <a:latin typeface="Tw Cen MT" pitchFamily="34" charset="0"/>
                </a:endParaRP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6819927" y="2490688"/>
              <a:ext cx="0" cy="92494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5400000" flipH="1" flipV="1">
              <a:off x="6533862" y="1966750"/>
              <a:ext cx="0" cy="92494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4103712" y="2535138"/>
              <a:ext cx="0" cy="92494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5476162" y="1977628"/>
              <a:ext cx="0" cy="45720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773676" y="2890911"/>
              <a:ext cx="17932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FF0000"/>
                  </a:solidFill>
                  <a:latin typeface="Tw Cen MT" pitchFamily="34" charset="0"/>
                </a:rPr>
                <a:t>–</a:t>
              </a:r>
              <a:endParaRPr lang="en-US" sz="1400" b="1" dirty="0">
                <a:solidFill>
                  <a:srgbClr val="FF0000"/>
                </a:solidFill>
                <a:latin typeface="Tw Cen MT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179105" y="2886328"/>
              <a:ext cx="2866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FF0000"/>
                  </a:solidFill>
                  <a:latin typeface="Tw Cen MT" pitchFamily="34" charset="0"/>
                </a:rPr>
                <a:t>+</a:t>
              </a:r>
              <a:endParaRPr lang="en-US" sz="1400" b="1" dirty="0">
                <a:solidFill>
                  <a:srgbClr val="FF0000"/>
                </a:solidFill>
                <a:latin typeface="Tw Cen MT" pitchFamily="34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713" y="1568497"/>
              <a:ext cx="591669" cy="536511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839712" y="2391918"/>
              <a:ext cx="2153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D717CE"/>
                  </a:solidFill>
                  <a:latin typeface="Tw Cen MT" pitchFamily="34" charset="0"/>
                </a:rPr>
                <a:t>I</a:t>
              </a:r>
              <a:endParaRPr lang="en-US" sz="1400" b="1" dirty="0">
                <a:solidFill>
                  <a:srgbClr val="D717CE"/>
                </a:solidFill>
                <a:latin typeface="Tw Cen MT" pitchFamily="34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8110533" y="1827294"/>
            <a:ext cx="42380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1400" b="1" dirty="0" smtClean="0">
                <a:solidFill>
                  <a:srgbClr val="D717CE"/>
                </a:solidFill>
                <a:latin typeface="Tw Cen MT" pitchFamily="34" charset="0"/>
              </a:rPr>
              <a:t>R</a:t>
            </a:r>
            <a:r>
              <a:rPr lang="en-US" sz="1400" b="1" baseline="-25000" dirty="0" smtClean="0">
                <a:solidFill>
                  <a:srgbClr val="D717CE"/>
                </a:solidFill>
                <a:latin typeface="Tw Cen MT" pitchFamily="34" charset="0"/>
              </a:rPr>
              <a:t>1</a:t>
            </a:r>
            <a:endParaRPr lang="en-US" sz="1400" b="1" baseline="-25000" dirty="0">
              <a:solidFill>
                <a:srgbClr val="D717CE"/>
              </a:solidFill>
              <a:latin typeface="Tw Cen MT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829548" y="2249684"/>
            <a:ext cx="62049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1400" b="1" dirty="0" smtClean="0">
                <a:solidFill>
                  <a:srgbClr val="D717CE"/>
                </a:solidFill>
                <a:latin typeface="Tw Cen MT" pitchFamily="34" charset="0"/>
              </a:rPr>
              <a:t>20 </a:t>
            </a:r>
            <a:r>
              <a:rPr lang="en-US" sz="1400" b="1" dirty="0" smtClean="0">
                <a:solidFill>
                  <a:srgbClr val="D717CE"/>
                </a:solidFill>
                <a:latin typeface="Symbol" pitchFamily="18" charset="2"/>
              </a:rPr>
              <a:t>W </a:t>
            </a:r>
            <a:endParaRPr lang="en-US" sz="1400" b="1" baseline="-25000" dirty="0">
              <a:solidFill>
                <a:srgbClr val="D717CE"/>
              </a:solidFill>
              <a:latin typeface="Symbol" pitchFamily="18" charset="2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32112" y="1790001"/>
            <a:ext cx="42380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1400" b="1" dirty="0" smtClean="0">
                <a:solidFill>
                  <a:srgbClr val="D717CE"/>
                </a:solidFill>
                <a:latin typeface="Tw Cen MT" pitchFamily="34" charset="0"/>
              </a:rPr>
              <a:t>R</a:t>
            </a:r>
            <a:r>
              <a:rPr lang="en-US" sz="1400" b="1" baseline="-25000" dirty="0" smtClean="0">
                <a:solidFill>
                  <a:srgbClr val="D717CE"/>
                </a:solidFill>
                <a:latin typeface="Tw Cen MT" pitchFamily="34" charset="0"/>
              </a:rPr>
              <a:t>2</a:t>
            </a:r>
            <a:endParaRPr lang="en-US" sz="1400" b="1" baseline="-25000" dirty="0">
              <a:solidFill>
                <a:srgbClr val="D717CE"/>
              </a:solidFill>
              <a:latin typeface="Tw Cen MT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32333" y="2145164"/>
            <a:ext cx="62049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1400" b="1" dirty="0" smtClean="0">
                <a:solidFill>
                  <a:srgbClr val="D717CE"/>
                </a:solidFill>
                <a:latin typeface="Tw Cen MT" pitchFamily="34" charset="0"/>
              </a:rPr>
              <a:t>4 </a:t>
            </a:r>
            <a:r>
              <a:rPr lang="en-US" sz="1400" b="1" dirty="0" smtClean="0">
                <a:solidFill>
                  <a:srgbClr val="D717CE"/>
                </a:solidFill>
                <a:latin typeface="Symbol" pitchFamily="18" charset="2"/>
              </a:rPr>
              <a:t>W </a:t>
            </a:r>
            <a:endParaRPr lang="en-US" sz="1400" b="1" baseline="-25000" dirty="0">
              <a:solidFill>
                <a:srgbClr val="D717CE"/>
              </a:solidFill>
              <a:latin typeface="Symbol" pitchFamily="18" charset="2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87332" y="2879661"/>
            <a:ext cx="42380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1400" b="1" dirty="0" smtClean="0">
                <a:solidFill>
                  <a:srgbClr val="D717CE"/>
                </a:solidFill>
                <a:latin typeface="Tw Cen MT" pitchFamily="34" charset="0"/>
              </a:rPr>
              <a:t>V</a:t>
            </a:r>
            <a:endParaRPr lang="en-US" sz="1400" b="1" baseline="-25000" dirty="0">
              <a:solidFill>
                <a:srgbClr val="D717CE"/>
              </a:solidFill>
              <a:latin typeface="Tw Cen MT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287553" y="3333884"/>
            <a:ext cx="62049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1400" b="1" dirty="0" smtClean="0">
                <a:solidFill>
                  <a:srgbClr val="D717CE"/>
                </a:solidFill>
                <a:latin typeface="Tw Cen MT" pitchFamily="34" charset="0"/>
              </a:rPr>
              <a:t>6 V</a:t>
            </a:r>
            <a:endParaRPr lang="en-US" sz="1400" b="1" baseline="-25000" dirty="0">
              <a:solidFill>
                <a:srgbClr val="D717CE"/>
              </a:solidFill>
              <a:latin typeface="Symbol" pitchFamily="18" charset="2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84" name="Oval 83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5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3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5" grpId="0" animBg="1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/>
      <p:bldP spid="31" grpId="0"/>
      <p:bldP spid="32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7280" y="2656609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  <a:sym typeface="Symbol"/>
              </a:rPr>
              <a:t>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1135" y="2656609"/>
            <a:ext cx="6142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S 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11056" y="2656609"/>
            <a:ext cx="402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20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01921" y="2656609"/>
            <a:ext cx="5389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+  4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47280" y="2979420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  <a:sym typeface="Symbol"/>
              </a:rPr>
              <a:t>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1135" y="2979420"/>
            <a:ext cx="6142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R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S 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11056" y="2979420"/>
            <a:ext cx="7609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24 </a:t>
            </a:r>
            <a:r>
              <a:rPr lang="el-GR" sz="1600" b="1" dirty="0">
                <a:solidFill>
                  <a:srgbClr val="0000CC"/>
                </a:solidFill>
                <a:latin typeface="Book Antiqua" pitchFamily="18" charset="0"/>
                <a:cs typeface="Times New Roman" pitchFamily="18" charset="0"/>
              </a:rPr>
              <a:t>Ω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49580" y="1779732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Solution :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33" y="2341418"/>
            <a:ext cx="6158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S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 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11056" y="2341418"/>
            <a:ext cx="800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1 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+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6021" y="2042160"/>
            <a:ext cx="4251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(a)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1506" y="2051050"/>
            <a:ext cx="19634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Total resistance (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S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) 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7624" y="3312576"/>
            <a:ext cx="4219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(b)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9434" y="3312576"/>
            <a:ext cx="15250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Total current (I)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23577" y="3670717"/>
                <a:ext cx="59182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0000CC"/>
                        </a:solidFill>
                        <a:latin typeface="Tw Cen MT" pitchFamily="34" charset="0"/>
                      </a:rPr>
                      <m:t>I</m:t>
                    </m:r>
                  </m:oMath>
                </a14:m>
                <a:r>
                  <a:rPr lang="en-US" dirty="0" smtClean="0">
                    <a:solidFill>
                      <a:srgbClr val="0000CC"/>
                    </a:solidFill>
                    <a:latin typeface="Tw Cen MT" pitchFamily="34" charset="0"/>
                  </a:rPr>
                  <a:t>    =</a:t>
                </a:r>
                <a:endParaRPr lang="en-US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77" y="3670717"/>
                <a:ext cx="591829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3571" r="-5155" b="-23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47279" y="3670717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515127" y="3510568"/>
            <a:ext cx="370614" cy="658852"/>
            <a:chOff x="5824135" y="2891213"/>
            <a:chExt cx="370614" cy="658852"/>
          </a:xfrm>
        </p:grpSpPr>
        <p:sp>
          <p:nvSpPr>
            <p:cNvPr id="34" name="Rectangle 33"/>
            <p:cNvSpPr/>
            <p:nvPr/>
          </p:nvSpPr>
          <p:spPr>
            <a:xfrm>
              <a:off x="5829745" y="2891213"/>
              <a:ext cx="3145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V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40861" y="3209928"/>
              <a:ext cx="29227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36" name="Rectangle 35"/>
            <p:cNvSpPr/>
            <p:nvPr/>
          </p:nvSpPr>
          <p:spPr>
            <a:xfrm>
              <a:off x="5824135" y="3211511"/>
              <a:ext cx="3706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R</a:t>
              </a:r>
              <a:r>
                <a:rPr lang="en-US" sz="1600" b="1" baseline="-25000" dirty="0" smtClean="0">
                  <a:solidFill>
                    <a:srgbClr val="0000CC"/>
                  </a:solidFill>
                  <a:latin typeface="Tw Cen MT" pitchFamily="34" charset="0"/>
                </a:rPr>
                <a:t>S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23577" y="4229922"/>
                <a:ext cx="59182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0000CC"/>
                        </a:solidFill>
                        <a:latin typeface="Tw Cen MT" pitchFamily="34" charset="0"/>
                      </a:rPr>
                      <m:t>I</m:t>
                    </m:r>
                  </m:oMath>
                </a14:m>
                <a:r>
                  <a:rPr lang="en-US" dirty="0" smtClean="0">
                    <a:solidFill>
                      <a:srgbClr val="0000CC"/>
                    </a:solidFill>
                    <a:latin typeface="Tw Cen MT" pitchFamily="34" charset="0"/>
                  </a:rPr>
                  <a:t>    =</a:t>
                </a:r>
                <a:endParaRPr lang="en-US" dirty="0">
                  <a:solidFill>
                    <a:srgbClr val="0000CC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77" y="4229922"/>
                <a:ext cx="591829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3636" r="-5155" b="-254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47279" y="4229922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483067" y="4069773"/>
            <a:ext cx="402674" cy="658852"/>
            <a:chOff x="5792075" y="2891213"/>
            <a:chExt cx="402674" cy="658852"/>
          </a:xfrm>
        </p:grpSpPr>
        <p:sp>
          <p:nvSpPr>
            <p:cNvPr id="40" name="Rectangle 39"/>
            <p:cNvSpPr/>
            <p:nvPr/>
          </p:nvSpPr>
          <p:spPr>
            <a:xfrm>
              <a:off x="5840165" y="2891213"/>
              <a:ext cx="2936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6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840861" y="3209928"/>
              <a:ext cx="29227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</p:spPr>
        </p:cxnSp>
        <p:sp>
          <p:nvSpPr>
            <p:cNvPr id="42" name="Rectangle 41"/>
            <p:cNvSpPr/>
            <p:nvPr/>
          </p:nvSpPr>
          <p:spPr>
            <a:xfrm>
              <a:off x="5792075" y="3211511"/>
              <a:ext cx="4026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0000CC"/>
                  </a:solidFill>
                  <a:latin typeface="Tw Cen MT" pitchFamily="34" charset="0"/>
                </a:rPr>
                <a:t>24</a:t>
              </a:r>
              <a:endParaRPr lang="en-US" sz="1600" b="1" baseline="-25000" dirty="0">
                <a:solidFill>
                  <a:srgbClr val="0000CC"/>
                </a:solidFill>
                <a:latin typeface="Tw Cen MT" pitchFamily="34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38881" y="4717472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  <a:sym typeface="Symbol"/>
              </a:rPr>
              <a:t>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11972" y="4717472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I    </a:t>
            </a:r>
            <a:r>
              <a:rPr lang="en-US" sz="1600" b="1" dirty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=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502657" y="4717472"/>
            <a:ext cx="7609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0.25 A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86227" y="1809750"/>
            <a:ext cx="3962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(c)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39119" y="1809750"/>
            <a:ext cx="2584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P.D. across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the electric lamp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335934" y="1809750"/>
            <a:ext cx="370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(</a:t>
            </a:r>
            <a:r>
              <a:rPr lang="en-US" dirty="0" err="1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)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339942" y="2429741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  <a:sym typeface="Symbol"/>
              </a:rPr>
              <a:t>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887419" y="2429741"/>
            <a:ext cx="633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V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1 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516576" y="2429741"/>
            <a:ext cx="564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0.25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971515" y="2429741"/>
            <a:ext cx="628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×  20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3339942" y="2752552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  <a:sym typeface="Symbol"/>
              </a:rPr>
              <a:t>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887419" y="2752552"/>
            <a:ext cx="633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V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1 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4516576" y="2752552"/>
            <a:ext cx="7609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5 V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89022" y="2114550"/>
            <a:ext cx="6319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 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16576" y="2114550"/>
            <a:ext cx="7280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  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× 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1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6600" y="3028950"/>
            <a:ext cx="26984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P.D. across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the electric </a:t>
            </a:r>
            <a:endParaRPr lang="en-US" dirty="0" smtClean="0">
              <a:solidFill>
                <a:srgbClr val="0000CC"/>
              </a:solidFill>
              <a:latin typeface="Tw Cen MT" pitchFamily="34" charset="0"/>
            </a:endParaRPr>
          </a:p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conductor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92639" y="3028950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(ii)</a:t>
            </a:r>
            <a:endParaRPr lang="en-US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173091" y="3897696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  <a:sym typeface="Symbol"/>
              </a:rPr>
              <a:t>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720568" y="3897696"/>
            <a:ext cx="633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V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2 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4349725" y="3897696"/>
            <a:ext cx="564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0.25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4804664" y="3897696"/>
            <a:ext cx="519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×  4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173091" y="4188018"/>
            <a:ext cx="362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  <a:sym typeface="Symbol"/>
              </a:rPr>
              <a:t></a:t>
            </a:r>
            <a:endParaRPr lang="en-US" sz="1600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757437" y="4188018"/>
            <a:ext cx="5966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V</a:t>
            </a:r>
            <a:r>
              <a:rPr lang="en-US" sz="1600" b="1" baseline="-25000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2  </a:t>
            </a:r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4349725" y="4188018"/>
            <a:ext cx="7609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Tw Cen MT" pitchFamily="34" charset="0"/>
                <a:cs typeface="Times New Roman" pitchFamily="18" charset="0"/>
              </a:rPr>
              <a:t>1 V</a:t>
            </a:r>
            <a:endParaRPr lang="en-US" sz="1600" b="1" dirty="0">
              <a:solidFill>
                <a:srgbClr val="0000CC"/>
              </a:solidFill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22171" y="3592896"/>
            <a:ext cx="6319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  </a:t>
            </a:r>
            <a:r>
              <a:rPr lang="en-US" dirty="0">
                <a:solidFill>
                  <a:srgbClr val="0000CC"/>
                </a:solidFill>
                <a:latin typeface="Tw Cen MT" pitchFamily="34" charset="0"/>
              </a:rPr>
              <a:t>=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349725" y="3592896"/>
            <a:ext cx="7280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I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  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× 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Tw Cen MT" pitchFamily="34" charset="0"/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  <a:latin typeface="Tw Cen MT" pitchFamily="34" charset="0"/>
              </a:rPr>
              <a:t>2</a:t>
            </a:r>
            <a:endParaRPr lang="en-US" baseline="-25000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472481" y="4537364"/>
            <a:ext cx="70265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Tw Cen MT" pitchFamily="34" charset="0"/>
              </a:rPr>
              <a:t>: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251337" y="4537364"/>
            <a:ext cx="4959659" cy="54898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/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Total resistance is 24 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</a:t>
            </a: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, Total current is 0.25 A, P.D across lamp is 5 V, P.D </a:t>
            </a:r>
            <a:r>
              <a:rPr lang="en-US" sz="1600" dirty="0" smtClean="0">
                <a:solidFill>
                  <a:prstClr val="black"/>
                </a:solidFill>
                <a:latin typeface="Tw Cen MT" pitchFamily="34" charset="0"/>
              </a:rPr>
              <a:t>across conductor </a:t>
            </a:r>
            <a:r>
              <a:rPr lang="en-US" sz="1600" dirty="0">
                <a:solidFill>
                  <a:prstClr val="black"/>
                </a:solidFill>
                <a:latin typeface="Tw Cen MT" pitchFamily="34" charset="0"/>
              </a:rPr>
              <a:t>is 1 </a:t>
            </a:r>
            <a:r>
              <a:rPr lang="en-US" sz="1600" dirty="0" smtClean="0">
                <a:solidFill>
                  <a:prstClr val="black"/>
                </a:solidFill>
                <a:latin typeface="Tw Cen MT" pitchFamily="34" charset="0"/>
              </a:rPr>
              <a:t>V.  </a:t>
            </a:r>
            <a:endParaRPr lang="en-US" sz="1600" dirty="0">
              <a:solidFill>
                <a:prstClr val="black"/>
              </a:solidFill>
              <a:latin typeface="Symbol" pitchFamily="18" charset="2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3005881" y="1885950"/>
            <a:ext cx="0" cy="2513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867400" y="1700687"/>
            <a:ext cx="3201211" cy="1940974"/>
            <a:chOff x="5867400" y="1700687"/>
            <a:chExt cx="3201211" cy="1940974"/>
          </a:xfrm>
        </p:grpSpPr>
        <p:grpSp>
          <p:nvGrpSpPr>
            <p:cNvPr id="78" name="Group 77"/>
            <p:cNvGrpSpPr/>
            <p:nvPr/>
          </p:nvGrpSpPr>
          <p:grpSpPr>
            <a:xfrm>
              <a:off x="5867400" y="1700687"/>
              <a:ext cx="3201211" cy="1731444"/>
              <a:chOff x="3853856" y="1568497"/>
              <a:chExt cx="3201211" cy="1731444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4093527" y="1983111"/>
                <a:ext cx="10185" cy="1183543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4069211" y="2002868"/>
                <a:ext cx="394649" cy="13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Freeform 81"/>
              <p:cNvSpPr/>
              <p:nvPr/>
            </p:nvSpPr>
            <p:spPr>
              <a:xfrm flipH="1" flipV="1">
                <a:off x="4457132" y="1960465"/>
                <a:ext cx="490533" cy="84801"/>
              </a:xfrm>
              <a:custGeom>
                <a:avLst/>
                <a:gdLst>
                  <a:gd name="connsiteX0" fmla="*/ 0 w 4425950"/>
                  <a:gd name="connsiteY0" fmla="*/ 419100 h 857250"/>
                  <a:gd name="connsiteX1" fmla="*/ 628650 w 4425950"/>
                  <a:gd name="connsiteY1" fmla="*/ 419100 h 857250"/>
                  <a:gd name="connsiteX2" fmla="*/ 762000 w 4425950"/>
                  <a:gd name="connsiteY2" fmla="*/ 63500 h 857250"/>
                  <a:gd name="connsiteX3" fmla="*/ 958850 w 4425950"/>
                  <a:gd name="connsiteY3" fmla="*/ 844550 h 857250"/>
                  <a:gd name="connsiteX4" fmla="*/ 1168400 w 4425950"/>
                  <a:gd name="connsiteY4" fmla="*/ 12700 h 857250"/>
                  <a:gd name="connsiteX5" fmla="*/ 1371600 w 4425950"/>
                  <a:gd name="connsiteY5" fmla="*/ 844550 h 857250"/>
                  <a:gd name="connsiteX6" fmla="*/ 1568450 w 4425950"/>
                  <a:gd name="connsiteY6" fmla="*/ 31750 h 857250"/>
                  <a:gd name="connsiteX7" fmla="*/ 1778000 w 4425950"/>
                  <a:gd name="connsiteY7" fmla="*/ 838200 h 857250"/>
                  <a:gd name="connsiteX8" fmla="*/ 1968500 w 4425950"/>
                  <a:gd name="connsiteY8" fmla="*/ 12700 h 857250"/>
                  <a:gd name="connsiteX9" fmla="*/ 2171700 w 4425950"/>
                  <a:gd name="connsiteY9" fmla="*/ 844550 h 857250"/>
                  <a:gd name="connsiteX10" fmla="*/ 2381250 w 4425950"/>
                  <a:gd name="connsiteY10" fmla="*/ 12700 h 857250"/>
                  <a:gd name="connsiteX11" fmla="*/ 2590800 w 4425950"/>
                  <a:gd name="connsiteY11" fmla="*/ 850900 h 857250"/>
                  <a:gd name="connsiteX12" fmla="*/ 2781300 w 4425950"/>
                  <a:gd name="connsiteY12" fmla="*/ 0 h 857250"/>
                  <a:gd name="connsiteX13" fmla="*/ 2990850 w 4425950"/>
                  <a:gd name="connsiteY13" fmla="*/ 850900 h 857250"/>
                  <a:gd name="connsiteX14" fmla="*/ 3181350 w 4425950"/>
                  <a:gd name="connsiteY14" fmla="*/ 12700 h 857250"/>
                  <a:gd name="connsiteX15" fmla="*/ 3390900 w 4425950"/>
                  <a:gd name="connsiteY15" fmla="*/ 844550 h 857250"/>
                  <a:gd name="connsiteX16" fmla="*/ 3600450 w 4425950"/>
                  <a:gd name="connsiteY16" fmla="*/ 25400 h 857250"/>
                  <a:gd name="connsiteX17" fmla="*/ 3778250 w 4425950"/>
                  <a:gd name="connsiteY17" fmla="*/ 857250 h 857250"/>
                  <a:gd name="connsiteX18" fmla="*/ 3892550 w 4425950"/>
                  <a:gd name="connsiteY18" fmla="*/ 419100 h 857250"/>
                  <a:gd name="connsiteX19" fmla="*/ 4425950 w 4425950"/>
                  <a:gd name="connsiteY19" fmla="*/ 419100 h 857250"/>
                  <a:gd name="connsiteX0" fmla="*/ 0 w 3892549"/>
                  <a:gd name="connsiteY0" fmla="*/ 419100 h 857250"/>
                  <a:gd name="connsiteX1" fmla="*/ 628650 w 3892549"/>
                  <a:gd name="connsiteY1" fmla="*/ 419100 h 857250"/>
                  <a:gd name="connsiteX2" fmla="*/ 762000 w 3892549"/>
                  <a:gd name="connsiteY2" fmla="*/ 63500 h 857250"/>
                  <a:gd name="connsiteX3" fmla="*/ 958850 w 3892549"/>
                  <a:gd name="connsiteY3" fmla="*/ 844550 h 857250"/>
                  <a:gd name="connsiteX4" fmla="*/ 1168400 w 3892549"/>
                  <a:gd name="connsiteY4" fmla="*/ 12700 h 857250"/>
                  <a:gd name="connsiteX5" fmla="*/ 1371600 w 3892549"/>
                  <a:gd name="connsiteY5" fmla="*/ 844550 h 857250"/>
                  <a:gd name="connsiteX6" fmla="*/ 1568450 w 3892549"/>
                  <a:gd name="connsiteY6" fmla="*/ 31750 h 857250"/>
                  <a:gd name="connsiteX7" fmla="*/ 1778000 w 3892549"/>
                  <a:gd name="connsiteY7" fmla="*/ 838200 h 857250"/>
                  <a:gd name="connsiteX8" fmla="*/ 1968500 w 3892549"/>
                  <a:gd name="connsiteY8" fmla="*/ 12700 h 857250"/>
                  <a:gd name="connsiteX9" fmla="*/ 2171700 w 3892549"/>
                  <a:gd name="connsiteY9" fmla="*/ 844550 h 857250"/>
                  <a:gd name="connsiteX10" fmla="*/ 2381250 w 3892549"/>
                  <a:gd name="connsiteY10" fmla="*/ 12700 h 857250"/>
                  <a:gd name="connsiteX11" fmla="*/ 2590800 w 3892549"/>
                  <a:gd name="connsiteY11" fmla="*/ 850900 h 857250"/>
                  <a:gd name="connsiteX12" fmla="*/ 2781300 w 3892549"/>
                  <a:gd name="connsiteY12" fmla="*/ 0 h 857250"/>
                  <a:gd name="connsiteX13" fmla="*/ 2990850 w 3892549"/>
                  <a:gd name="connsiteY13" fmla="*/ 850900 h 857250"/>
                  <a:gd name="connsiteX14" fmla="*/ 3181350 w 3892549"/>
                  <a:gd name="connsiteY14" fmla="*/ 12700 h 857250"/>
                  <a:gd name="connsiteX15" fmla="*/ 3390900 w 3892549"/>
                  <a:gd name="connsiteY15" fmla="*/ 844550 h 857250"/>
                  <a:gd name="connsiteX16" fmla="*/ 3600450 w 3892549"/>
                  <a:gd name="connsiteY16" fmla="*/ 25400 h 857250"/>
                  <a:gd name="connsiteX17" fmla="*/ 3778250 w 3892549"/>
                  <a:gd name="connsiteY17" fmla="*/ 857250 h 857250"/>
                  <a:gd name="connsiteX18" fmla="*/ 3892550 w 3892549"/>
                  <a:gd name="connsiteY18" fmla="*/ 419100 h 857250"/>
                  <a:gd name="connsiteX0" fmla="*/ 3 w 3263902"/>
                  <a:gd name="connsiteY0" fmla="*/ 419100 h 857250"/>
                  <a:gd name="connsiteX1" fmla="*/ 133353 w 3263902"/>
                  <a:gd name="connsiteY1" fmla="*/ 63500 h 857250"/>
                  <a:gd name="connsiteX2" fmla="*/ 330203 w 3263902"/>
                  <a:gd name="connsiteY2" fmla="*/ 844550 h 857250"/>
                  <a:gd name="connsiteX3" fmla="*/ 539753 w 3263902"/>
                  <a:gd name="connsiteY3" fmla="*/ 12700 h 857250"/>
                  <a:gd name="connsiteX4" fmla="*/ 742953 w 3263902"/>
                  <a:gd name="connsiteY4" fmla="*/ 844550 h 857250"/>
                  <a:gd name="connsiteX5" fmla="*/ 939803 w 3263902"/>
                  <a:gd name="connsiteY5" fmla="*/ 31750 h 857250"/>
                  <a:gd name="connsiteX6" fmla="*/ 1149353 w 3263902"/>
                  <a:gd name="connsiteY6" fmla="*/ 838200 h 857250"/>
                  <a:gd name="connsiteX7" fmla="*/ 1339853 w 3263902"/>
                  <a:gd name="connsiteY7" fmla="*/ 12700 h 857250"/>
                  <a:gd name="connsiteX8" fmla="*/ 1543053 w 3263902"/>
                  <a:gd name="connsiteY8" fmla="*/ 844550 h 857250"/>
                  <a:gd name="connsiteX9" fmla="*/ 1752603 w 3263902"/>
                  <a:gd name="connsiteY9" fmla="*/ 12700 h 857250"/>
                  <a:gd name="connsiteX10" fmla="*/ 1962153 w 3263902"/>
                  <a:gd name="connsiteY10" fmla="*/ 850900 h 857250"/>
                  <a:gd name="connsiteX11" fmla="*/ 2152653 w 3263902"/>
                  <a:gd name="connsiteY11" fmla="*/ 0 h 857250"/>
                  <a:gd name="connsiteX12" fmla="*/ 2362203 w 3263902"/>
                  <a:gd name="connsiteY12" fmla="*/ 850900 h 857250"/>
                  <a:gd name="connsiteX13" fmla="*/ 2552703 w 3263902"/>
                  <a:gd name="connsiteY13" fmla="*/ 12700 h 857250"/>
                  <a:gd name="connsiteX14" fmla="*/ 2762253 w 3263902"/>
                  <a:gd name="connsiteY14" fmla="*/ 844550 h 857250"/>
                  <a:gd name="connsiteX15" fmla="*/ 2971803 w 3263902"/>
                  <a:gd name="connsiteY15" fmla="*/ 25400 h 857250"/>
                  <a:gd name="connsiteX16" fmla="*/ 3149603 w 3263902"/>
                  <a:gd name="connsiteY16" fmla="*/ 857250 h 857250"/>
                  <a:gd name="connsiteX17" fmla="*/ 3263903 w 3263902"/>
                  <a:gd name="connsiteY17" fmla="*/ 41910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263902" h="857250">
                    <a:moveTo>
                      <a:pt x="3" y="419100"/>
                    </a:moveTo>
                    <a:lnTo>
                      <a:pt x="133353" y="63500"/>
                    </a:lnTo>
                    <a:lnTo>
                      <a:pt x="330203" y="844550"/>
                    </a:lnTo>
                    <a:lnTo>
                      <a:pt x="539753" y="12700"/>
                    </a:lnTo>
                    <a:lnTo>
                      <a:pt x="742953" y="844550"/>
                    </a:lnTo>
                    <a:lnTo>
                      <a:pt x="939803" y="31750"/>
                    </a:lnTo>
                    <a:lnTo>
                      <a:pt x="1149353" y="838200"/>
                    </a:lnTo>
                    <a:lnTo>
                      <a:pt x="1339853" y="12700"/>
                    </a:lnTo>
                    <a:lnTo>
                      <a:pt x="1543053" y="844550"/>
                    </a:lnTo>
                    <a:lnTo>
                      <a:pt x="1752603" y="12700"/>
                    </a:lnTo>
                    <a:lnTo>
                      <a:pt x="1962153" y="850900"/>
                    </a:lnTo>
                    <a:lnTo>
                      <a:pt x="2152653" y="0"/>
                    </a:lnTo>
                    <a:lnTo>
                      <a:pt x="2362203" y="850900"/>
                    </a:lnTo>
                    <a:lnTo>
                      <a:pt x="2552703" y="12700"/>
                    </a:lnTo>
                    <a:lnTo>
                      <a:pt x="2762253" y="844550"/>
                    </a:lnTo>
                    <a:lnTo>
                      <a:pt x="2971803" y="25400"/>
                    </a:lnTo>
                    <a:lnTo>
                      <a:pt x="3149603" y="857250"/>
                    </a:lnTo>
                    <a:lnTo>
                      <a:pt x="3263903" y="419100"/>
                    </a:lnTo>
                  </a:path>
                </a:pathLst>
              </a:custGeom>
              <a:noFill/>
              <a:ln w="19050">
                <a:solidFill>
                  <a:srgbClr val="00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765041" y="3143488"/>
                <a:ext cx="1152144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082443" y="2012009"/>
                <a:ext cx="757269" cy="988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819927" y="1988135"/>
                <a:ext cx="1243" cy="1161465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056943" y="3141900"/>
                <a:ext cx="549602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710993" y="3141900"/>
                <a:ext cx="128719" cy="1588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093527" y="3138725"/>
                <a:ext cx="320040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941254" y="2000489"/>
                <a:ext cx="1062342" cy="0"/>
              </a:xfrm>
              <a:prstGeom prst="line">
                <a:avLst/>
              </a:prstGeom>
              <a:ln w="571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/>
              <p:cNvGrpSpPr/>
              <p:nvPr/>
            </p:nvGrpSpPr>
            <p:grpSpPr>
              <a:xfrm rot="16200000">
                <a:off x="4499318" y="2964207"/>
                <a:ext cx="182880" cy="348566"/>
                <a:chOff x="1050290" y="2471150"/>
                <a:chExt cx="182880" cy="231474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50290" y="2471150"/>
                  <a:ext cx="18288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1050290" y="2603422"/>
                  <a:ext cx="18288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1050290" y="2537286"/>
                  <a:ext cx="18288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050290" y="2669558"/>
                  <a:ext cx="18288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099073" y="2504218"/>
                  <a:ext cx="85315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1099073" y="2636490"/>
                  <a:ext cx="85315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099073" y="2570354"/>
                  <a:ext cx="85315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1099073" y="2702624"/>
                  <a:ext cx="85315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Rectangle 90"/>
              <p:cNvSpPr/>
              <p:nvPr/>
            </p:nvSpPr>
            <p:spPr>
              <a:xfrm>
                <a:off x="3853856" y="2435423"/>
                <a:ext cx="2153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en-US" sz="1400" b="1" dirty="0" smtClean="0">
                    <a:solidFill>
                      <a:srgbClr val="D717CE"/>
                    </a:solidFill>
                    <a:latin typeface="Tw Cen MT" pitchFamily="34" charset="0"/>
                  </a:rPr>
                  <a:t>I</a:t>
                </a:r>
                <a:endParaRPr lang="en-US" sz="1400" b="1" dirty="0">
                  <a:solidFill>
                    <a:srgbClr val="D717CE"/>
                  </a:solidFill>
                  <a:latin typeface="Tw Cen MT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5892955" y="2992164"/>
                <a:ext cx="221282" cy="307777"/>
                <a:chOff x="2870355" y="2465114"/>
                <a:chExt cx="221282" cy="307777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2870355" y="2508361"/>
                  <a:ext cx="221282" cy="2212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2891129" y="2465114"/>
                  <a:ext cx="179735" cy="30777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342900" indent="-342900" algn="ctr"/>
                  <a:r>
                    <a:rPr lang="en-US" sz="1400" b="1" dirty="0" smtClean="0">
                      <a:solidFill>
                        <a:srgbClr val="D717CE"/>
                      </a:solidFill>
                      <a:latin typeface="Tw Cen MT" pitchFamily="34" charset="0"/>
                    </a:rPr>
                    <a:t>A</a:t>
                  </a:r>
                  <a:endParaRPr lang="en-US" sz="1400" b="1" baseline="-25000" dirty="0">
                    <a:solidFill>
                      <a:srgbClr val="D717CE"/>
                    </a:solidFill>
                    <a:latin typeface="Tw Cen MT" pitchFamily="34" charset="0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6555177" y="2827782"/>
                <a:ext cx="217479" cy="388812"/>
                <a:chOff x="1172679" y="3087579"/>
                <a:chExt cx="217479" cy="388812"/>
              </a:xfrm>
            </p:grpSpPr>
            <p:sp>
              <p:nvSpPr>
                <p:cNvPr id="102" name="Right Bracket 101"/>
                <p:cNvSpPr/>
                <p:nvPr/>
              </p:nvSpPr>
              <p:spPr>
                <a:xfrm>
                  <a:off x="1301899" y="3337138"/>
                  <a:ext cx="34964" cy="139253"/>
                </a:xfrm>
                <a:prstGeom prst="rightBracket">
                  <a:avLst>
                    <a:gd name="adj" fmla="val 606101"/>
                  </a:avLst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3" name="Right Bracket 102"/>
                <p:cNvSpPr/>
                <p:nvPr/>
              </p:nvSpPr>
              <p:spPr>
                <a:xfrm flipH="1">
                  <a:off x="1213793" y="3337138"/>
                  <a:ext cx="34964" cy="139253"/>
                </a:xfrm>
                <a:prstGeom prst="rightBracket">
                  <a:avLst>
                    <a:gd name="adj" fmla="val 606101"/>
                  </a:avLst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4" name="Flowchart: Connector 103"/>
                <p:cNvSpPr/>
                <p:nvPr/>
              </p:nvSpPr>
              <p:spPr>
                <a:xfrm>
                  <a:off x="1257478" y="3388442"/>
                  <a:ext cx="36644" cy="36644"/>
                </a:xfrm>
                <a:prstGeom prst="flowChartConnector">
                  <a:avLst/>
                </a:prstGeom>
                <a:solidFill>
                  <a:srgbClr val="000066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1172679" y="3087579"/>
                  <a:ext cx="217479" cy="30777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342900" indent="-342900" algn="ctr"/>
                  <a:r>
                    <a:rPr lang="en-US" sz="1400" b="1" dirty="0" smtClean="0">
                      <a:solidFill>
                        <a:srgbClr val="D717CE"/>
                      </a:solidFill>
                      <a:latin typeface="Tw Cen MT" pitchFamily="34" charset="0"/>
                    </a:rPr>
                    <a:t>K</a:t>
                  </a:r>
                  <a:endParaRPr lang="en-US" sz="1400" b="1" baseline="-25000" dirty="0">
                    <a:solidFill>
                      <a:srgbClr val="D717CE"/>
                    </a:solidFill>
                    <a:latin typeface="Tw Cen MT" pitchFamily="34" charset="0"/>
                  </a:endParaRPr>
                </a:p>
              </p:txBody>
            </p:sp>
          </p:grpSp>
          <p:cxnSp>
            <p:nvCxnSpPr>
              <p:cNvPr id="94" name="Straight Arrow Connector 93"/>
              <p:cNvCxnSpPr/>
              <p:nvPr/>
            </p:nvCxnSpPr>
            <p:spPr>
              <a:xfrm>
                <a:off x="6819927" y="2490688"/>
                <a:ext cx="0" cy="92494"/>
              </a:xfrm>
              <a:prstGeom prst="straightConnector1">
                <a:avLst/>
              </a:prstGeom>
              <a:ln w="38100">
                <a:solidFill>
                  <a:srgbClr val="00006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rot="5400000" flipH="1" flipV="1">
                <a:off x="6533862" y="1966750"/>
                <a:ext cx="0" cy="92494"/>
              </a:xfrm>
              <a:prstGeom prst="straightConnector1">
                <a:avLst/>
              </a:prstGeom>
              <a:ln w="38100">
                <a:solidFill>
                  <a:srgbClr val="00006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4103712" y="2535138"/>
                <a:ext cx="0" cy="92494"/>
              </a:xfrm>
              <a:prstGeom prst="straightConnector1">
                <a:avLst/>
              </a:prstGeom>
              <a:ln w="38100">
                <a:solidFill>
                  <a:srgbClr val="00006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rot="5400000" flipH="1" flipV="1">
                <a:off x="5476162" y="1977628"/>
                <a:ext cx="0" cy="45720"/>
              </a:xfrm>
              <a:prstGeom prst="straightConnector1">
                <a:avLst/>
              </a:prstGeom>
              <a:ln w="38100">
                <a:solidFill>
                  <a:srgbClr val="00006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4773676" y="2890911"/>
                <a:ext cx="1793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en-US" sz="1400" b="1" dirty="0" smtClean="0">
                    <a:solidFill>
                      <a:srgbClr val="FF0000"/>
                    </a:solidFill>
                    <a:latin typeface="Tw Cen MT" pitchFamily="34" charset="0"/>
                  </a:rPr>
                  <a:t>–</a:t>
                </a:r>
                <a:endParaRPr lang="en-US" sz="1400" b="1" dirty="0">
                  <a:solidFill>
                    <a:srgbClr val="FF0000"/>
                  </a:solidFill>
                  <a:latin typeface="Tw Cen MT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179105" y="2886328"/>
                <a:ext cx="2866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en-US" sz="1400" b="1" dirty="0" smtClean="0">
                    <a:solidFill>
                      <a:srgbClr val="FF0000"/>
                    </a:solidFill>
                    <a:latin typeface="Tw Cen MT" pitchFamily="34" charset="0"/>
                  </a:rPr>
                  <a:t>+</a:t>
                </a:r>
                <a:endParaRPr lang="en-US" sz="1400" b="1" dirty="0">
                  <a:solidFill>
                    <a:srgbClr val="FF0000"/>
                  </a:solidFill>
                  <a:latin typeface="Tw Cen MT" pitchFamily="34" charset="0"/>
                </a:endParaRPr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8713" y="1568497"/>
                <a:ext cx="591669" cy="536511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>
                <a:off x="6839712" y="2391918"/>
                <a:ext cx="2153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en-US" sz="1400" b="1" dirty="0" smtClean="0">
                    <a:solidFill>
                      <a:srgbClr val="D717CE"/>
                    </a:solidFill>
                    <a:latin typeface="Tw Cen MT" pitchFamily="34" charset="0"/>
                  </a:rPr>
                  <a:t>I</a:t>
                </a:r>
                <a:endParaRPr lang="en-US" sz="1400" b="1" dirty="0">
                  <a:solidFill>
                    <a:srgbClr val="D717CE"/>
                  </a:solidFill>
                  <a:latin typeface="Tw Cen MT" pitchFamily="34" charset="0"/>
                </a:endParaRP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8110533" y="1827294"/>
              <a:ext cx="423807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D717CE"/>
                  </a:solidFill>
                  <a:latin typeface="Tw Cen MT" pitchFamily="34" charset="0"/>
                </a:rPr>
                <a:t>R</a:t>
              </a:r>
              <a:r>
                <a:rPr lang="en-US" sz="1400" b="1" baseline="-25000" dirty="0" smtClean="0">
                  <a:solidFill>
                    <a:srgbClr val="D717CE"/>
                  </a:solidFill>
                  <a:latin typeface="Tw Cen MT" pitchFamily="34" charset="0"/>
                </a:rPr>
                <a:t>1</a:t>
              </a:r>
              <a:endParaRPr lang="en-US" sz="1400" b="1" baseline="-25000" dirty="0">
                <a:solidFill>
                  <a:srgbClr val="D717CE"/>
                </a:solidFill>
                <a:latin typeface="Tw Cen MT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829548" y="2249684"/>
              <a:ext cx="620497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D717CE"/>
                  </a:solidFill>
                  <a:latin typeface="Tw Cen MT" pitchFamily="34" charset="0"/>
                </a:rPr>
                <a:t>20 </a:t>
              </a:r>
              <a:r>
                <a:rPr lang="en-US" sz="1400" b="1" dirty="0" smtClean="0">
                  <a:solidFill>
                    <a:srgbClr val="D717CE"/>
                  </a:solidFill>
                  <a:latin typeface="Symbol" pitchFamily="18" charset="2"/>
                </a:rPr>
                <a:t>W </a:t>
              </a:r>
              <a:endParaRPr lang="en-US" sz="1400" b="1" baseline="-25000" dirty="0">
                <a:solidFill>
                  <a:srgbClr val="D717CE"/>
                </a:solidFill>
                <a:latin typeface="Symbol" pitchFamily="18" charset="2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532112" y="1790001"/>
              <a:ext cx="423807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D717CE"/>
                  </a:solidFill>
                  <a:latin typeface="Tw Cen MT" pitchFamily="34" charset="0"/>
                </a:rPr>
                <a:t>R</a:t>
              </a:r>
              <a:r>
                <a:rPr lang="en-US" sz="1400" b="1" baseline="-25000" dirty="0" smtClean="0">
                  <a:solidFill>
                    <a:srgbClr val="D717CE"/>
                  </a:solidFill>
                  <a:latin typeface="Tw Cen MT" pitchFamily="34" charset="0"/>
                </a:rPr>
                <a:t>2</a:t>
              </a:r>
              <a:endParaRPr lang="en-US" sz="1400" b="1" baseline="-25000" dirty="0">
                <a:solidFill>
                  <a:srgbClr val="D717CE"/>
                </a:solidFill>
                <a:latin typeface="Tw Cen MT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432333" y="2145164"/>
              <a:ext cx="620497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D717CE"/>
                  </a:solidFill>
                  <a:latin typeface="Tw Cen MT" pitchFamily="34" charset="0"/>
                </a:rPr>
                <a:t>4 </a:t>
              </a:r>
              <a:r>
                <a:rPr lang="en-US" sz="1400" b="1" dirty="0" smtClean="0">
                  <a:solidFill>
                    <a:srgbClr val="D717CE"/>
                  </a:solidFill>
                  <a:latin typeface="Symbol" pitchFamily="18" charset="2"/>
                </a:rPr>
                <a:t>W </a:t>
              </a:r>
              <a:endParaRPr lang="en-US" sz="1400" b="1" baseline="-25000" dirty="0">
                <a:solidFill>
                  <a:srgbClr val="D717CE"/>
                </a:solidFill>
                <a:latin typeface="Symbol" pitchFamily="18" charset="2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387332" y="2879661"/>
              <a:ext cx="423807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D717CE"/>
                  </a:solidFill>
                  <a:latin typeface="Tw Cen MT" pitchFamily="34" charset="0"/>
                </a:rPr>
                <a:t>V</a:t>
              </a:r>
              <a:endParaRPr lang="en-US" sz="1400" b="1" baseline="-25000" dirty="0">
                <a:solidFill>
                  <a:srgbClr val="D717CE"/>
                </a:solidFill>
                <a:latin typeface="Tw Cen MT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287553" y="3333884"/>
              <a:ext cx="620497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342900" indent="-342900" algn="ctr"/>
              <a:r>
                <a:rPr lang="en-US" sz="1400" b="1" dirty="0" smtClean="0">
                  <a:solidFill>
                    <a:srgbClr val="D717CE"/>
                  </a:solidFill>
                  <a:latin typeface="Tw Cen MT" pitchFamily="34" charset="0"/>
                </a:rPr>
                <a:t>6 V</a:t>
              </a:r>
              <a:endParaRPr lang="en-US" sz="1400" b="1" baseline="-25000" dirty="0">
                <a:solidFill>
                  <a:srgbClr val="D717CE"/>
                </a:solidFill>
                <a:latin typeface="Symbol" pitchFamily="18" charset="2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55139" y="296008"/>
            <a:ext cx="6757427" cy="1404679"/>
            <a:chOff x="743485" y="99282"/>
            <a:chExt cx="6757427" cy="1487032"/>
          </a:xfrm>
        </p:grpSpPr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743485" y="99282"/>
              <a:ext cx="6711707" cy="148703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0188" indent="-230188" algn="l"/>
              <a:endParaRPr lang="en-US" dirty="0">
                <a:solidFill>
                  <a:prstClr val="black"/>
                </a:solidFill>
                <a:latin typeface="Bell MT" pitchFamily="18" charset="0"/>
              </a:endParaRPr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946907" y="99282"/>
              <a:ext cx="6554005" cy="1404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231775" indent="-231775" algn="l"/>
              <a:r>
                <a:rPr lang="en-IN" dirty="0" smtClean="0">
                  <a:solidFill>
                    <a:prstClr val="black"/>
                  </a:solidFill>
                  <a:latin typeface="Tw Cen MT" pitchFamily="34" charset="0"/>
                </a:rPr>
                <a:t>	</a:t>
              </a:r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An 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electric lamp, whose resistance is 20 </a:t>
              </a:r>
              <a:r>
                <a:rPr lang="en-IN" sz="1600" dirty="0">
                  <a:solidFill>
                    <a:prstClr val="black"/>
                  </a:solidFill>
                  <a:latin typeface="Symbol" pitchFamily="18" charset="2"/>
                </a:rPr>
                <a:t>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 , and a conductor of 4 </a:t>
              </a:r>
              <a:r>
                <a:rPr lang="en-IN" sz="1600" dirty="0">
                  <a:solidFill>
                    <a:prstClr val="black"/>
                  </a:solidFill>
                  <a:latin typeface="Symbol" pitchFamily="18" charset="2"/>
                </a:rPr>
                <a:t> 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resistance are connected to a 6 </a:t>
              </a:r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V battery</a:t>
              </a:r>
              <a:r>
                <a:rPr lang="en-IN" sz="1600">
                  <a:solidFill>
                    <a:prstClr val="black"/>
                  </a:solidFill>
                  <a:latin typeface="Tw Cen MT" pitchFamily="34" charset="0"/>
                </a:rPr>
                <a:t>. </a:t>
              </a:r>
              <a:r>
                <a:rPr lang="en-IN" sz="1600" smtClean="0">
                  <a:solidFill>
                    <a:prstClr val="black"/>
                  </a:solidFill>
                  <a:latin typeface="Tw Cen MT" pitchFamily="34" charset="0"/>
                </a:rPr>
                <a:t>Calculate</a:t>
              </a:r>
              <a:endParaRPr lang="en-IN" sz="1600" dirty="0" smtClean="0">
                <a:solidFill>
                  <a:prstClr val="black"/>
                </a:solidFill>
                <a:latin typeface="Tw Cen MT" pitchFamily="34" charset="0"/>
              </a:endParaRPr>
            </a:p>
            <a:p>
              <a:pPr marL="539750" indent="-357188" algn="l"/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(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a) </a:t>
              </a:r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	the 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total resistance of the circuit,</a:t>
              </a:r>
            </a:p>
            <a:p>
              <a:pPr marL="539750" indent="-357188" algn="l"/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(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b) the current through the circuit, and</a:t>
              </a:r>
            </a:p>
            <a:p>
              <a:pPr marL="539750" indent="-357188" algn="l"/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(</a:t>
              </a:r>
              <a:r>
                <a:rPr lang="en-IN" sz="1600" dirty="0">
                  <a:solidFill>
                    <a:prstClr val="black"/>
                  </a:solidFill>
                  <a:latin typeface="Tw Cen MT" pitchFamily="34" charset="0"/>
                </a:rPr>
                <a:t>c) the potential difference across the electric </a:t>
              </a:r>
              <a:r>
                <a:rPr lang="en-IN" sz="1600" dirty="0" smtClean="0">
                  <a:solidFill>
                    <a:prstClr val="black"/>
                  </a:solidFill>
                  <a:latin typeface="Tw Cen MT" pitchFamily="34" charset="0"/>
                </a:rPr>
                <a:t>conductor and lamp </a:t>
              </a:r>
              <a:endParaRPr lang="en-IN" sz="1600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26720" y="331470"/>
            <a:ext cx="640080" cy="640080"/>
            <a:chOff x="4953000" y="3718491"/>
            <a:chExt cx="640080" cy="640080"/>
          </a:xfrm>
        </p:grpSpPr>
        <p:sp>
          <p:nvSpPr>
            <p:cNvPr id="132" name="Oval 131"/>
            <p:cNvSpPr/>
            <p:nvPr/>
          </p:nvSpPr>
          <p:spPr>
            <a:xfrm>
              <a:off x="4953000" y="3718491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066939" y="3739575"/>
              <a:ext cx="4026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5</a:t>
              </a:r>
              <a:endParaRPr lang="en-US" sz="3200" b="1" cap="all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08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8" grpId="0"/>
      <p:bldP spid="30" grpId="0"/>
      <p:bldP spid="37" grpId="0"/>
      <p:bldP spid="38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 animBg="1"/>
      <p:bldP spid="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2722</Words>
  <Application>Microsoft Office PowerPoint</Application>
  <PresentationFormat>On-screen Show (16:9)</PresentationFormat>
  <Paragraphs>864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Bell MT</vt:lpstr>
      <vt:lpstr>Book Antiqua</vt:lpstr>
      <vt:lpstr>Calibri</vt:lpstr>
      <vt:lpstr>Cambria Math</vt:lpstr>
      <vt:lpstr>Copperplate Gothic Bold</vt:lpstr>
      <vt:lpstr>Gautami</vt:lpstr>
      <vt:lpstr>Leelawadee</vt:lpstr>
      <vt:lpstr>Symbol</vt:lpstr>
      <vt:lpstr>Times New Roman</vt:lpstr>
      <vt:lpstr>Tw Cen MT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Siddhi Chavan</dc:creator>
  <cp:lastModifiedBy>T.S BORA</cp:lastModifiedBy>
  <cp:revision>5</cp:revision>
  <dcterms:created xsi:type="dcterms:W3CDTF">2019-03-01T09:17:57Z</dcterms:created>
  <dcterms:modified xsi:type="dcterms:W3CDTF">2022-04-25T03:19:04Z</dcterms:modified>
</cp:coreProperties>
</file>