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887FF-A669-447E-B3F2-F2451588437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DAF2-75A0-4D89-9859-2740FB22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2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1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9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4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5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AFD2-FFCA-46E0-9E85-93108E06F71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B81-6632-4DF6-9959-434D1852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194058" y="2217807"/>
            <a:ext cx="27558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16788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235183"/>
            <a:ext cx="6853147" cy="871463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8948" y="240732"/>
            <a:ext cx="6460052" cy="845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When a 12V battery is connected across an unknown resistor, there is a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current of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2.5 mA in the circuit. Find the value of the resistance of the resistor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.</a:t>
            </a:r>
            <a:endParaRPr lang="en-US" dirty="0" smtClean="0">
              <a:solidFill>
                <a:srgbClr val="FFC000"/>
              </a:solidFill>
              <a:latin typeface="Tw Cen MT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94809" y="197326"/>
            <a:ext cx="668934" cy="369332"/>
            <a:chOff x="310020" y="174377"/>
            <a:chExt cx="608122" cy="369332"/>
          </a:xfrm>
        </p:grpSpPr>
        <p:sp>
          <p:nvSpPr>
            <p:cNvPr id="169" name="TextBox 168"/>
            <p:cNvSpPr txBox="1"/>
            <p:nvPr/>
          </p:nvSpPr>
          <p:spPr>
            <a:xfrm>
              <a:off x="310020" y="174377"/>
              <a:ext cx="60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1800" b="1" dirty="0" smtClean="0">
                  <a:solidFill>
                    <a:srgbClr val="FFFF00"/>
                  </a:solidFill>
                  <a:latin typeface="Tw Cen MT" panose="020B0602020104020603" pitchFamily="34" charset="0"/>
                </a:rPr>
                <a:t>Q.5.</a:t>
              </a:r>
              <a:endParaRPr lang="en-US" sz="1800" b="1" dirty="0">
                <a:solidFill>
                  <a:srgbClr val="FFFF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5608" y="47546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299756" y="1171575"/>
            <a:ext cx="931922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00"/>
                </a:solidFill>
                <a:latin typeface="Tw Cen MT" pitchFamily="34" charset="0"/>
              </a:rPr>
              <a:t>Given :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371776" y="1225869"/>
            <a:ext cx="38631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676400" y="1209197"/>
            <a:ext cx="971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  12 V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9756" y="2862273"/>
            <a:ext cx="1126217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00"/>
                </a:solidFill>
                <a:latin typeface="Tw Cen MT" pitchFamily="34" charset="0"/>
              </a:rPr>
              <a:t>Formula : 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99756" y="3279815"/>
            <a:ext cx="1126217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  <a:latin typeface="Tw Cen MT" pitchFamily="34" charset="0"/>
              </a:rPr>
              <a:t>Solution </a:t>
            </a:r>
            <a:r>
              <a:rPr lang="en-US" b="1" dirty="0">
                <a:solidFill>
                  <a:srgbClr val="FFFF00"/>
                </a:solidFill>
                <a:latin typeface="Tw Cen MT" pitchFamily="34" charset="0"/>
              </a:rPr>
              <a:t>: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44956" y="4084082"/>
            <a:ext cx="5141444" cy="369332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value of the resistance of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resistor is 4800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Ω</a:t>
            </a:r>
            <a:endParaRPr lang="en-US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299756" y="2401898"/>
            <a:ext cx="1031236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w Cen MT" pitchFamily="34" charset="0"/>
                <a:ea typeface="+mn-ea"/>
                <a:cs typeface="+mn-cs"/>
              </a:rPr>
              <a:t>To find :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18654" y="1448932"/>
            <a:ext cx="69412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95428" y="2668479"/>
            <a:ext cx="839893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79391" y="3124089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69866" y="3540014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2001033" y="2696312"/>
            <a:ext cx="341525" cy="636032"/>
            <a:chOff x="6121058" y="2965749"/>
            <a:chExt cx="341525" cy="636032"/>
          </a:xfrm>
        </p:grpSpPr>
        <p:sp>
          <p:nvSpPr>
            <p:cNvPr id="163" name="Rectangle 162"/>
            <p:cNvSpPr/>
            <p:nvPr/>
          </p:nvSpPr>
          <p:spPr>
            <a:xfrm>
              <a:off x="6126550" y="2965749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6121058" y="3282950"/>
              <a:ext cx="3415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6169831" y="3232449"/>
              <a:ext cx="2439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I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1371776" y="1595201"/>
            <a:ext cx="38631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1676400" y="1578529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  2.5 mA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1676400" y="1947861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  2.5 x 10</a:t>
            </a:r>
            <a:r>
              <a:rPr lang="en-US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-3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A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1676400" y="2405099"/>
            <a:ext cx="72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  ?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371776" y="2438442"/>
            <a:ext cx="38631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676400" y="2828988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1371776" y="2862331"/>
            <a:ext cx="38631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039129" y="3153883"/>
            <a:ext cx="1123167" cy="636032"/>
            <a:chOff x="6132642" y="2965749"/>
            <a:chExt cx="341525" cy="636032"/>
          </a:xfrm>
        </p:grpSpPr>
        <p:sp>
          <p:nvSpPr>
            <p:cNvPr id="179" name="Rectangle 178"/>
            <p:cNvSpPr/>
            <p:nvPr/>
          </p:nvSpPr>
          <p:spPr>
            <a:xfrm>
              <a:off x="6216106" y="2965749"/>
              <a:ext cx="1745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12V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6132642" y="3282950"/>
              <a:ext cx="3415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/>
            <p:nvPr/>
          </p:nvSpPr>
          <p:spPr>
            <a:xfrm>
              <a:off x="6134625" y="3232449"/>
              <a:ext cx="3375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2.5 x 10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-3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1676400" y="3286559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1371776" y="3319902"/>
            <a:ext cx="38631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1676400" y="3714750"/>
            <a:ext cx="1257300" cy="36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 4800 </a:t>
            </a:r>
            <a:r>
              <a:rPr lang="el-G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Ω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21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2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77" grpId="0"/>
          <p:bldP spid="78" grpId="0"/>
          <p:bldP spid="79" grpId="0"/>
          <p:bldP spid="89" grpId="0"/>
          <p:bldP spid="92" grpId="0"/>
          <p:bldP spid="146" grpId="0" animBg="1"/>
          <p:bldP spid="153" grpId="0"/>
          <p:bldP spid="157" grpId="0" animBg="1"/>
          <p:bldP spid="158" grpId="0" animBg="1"/>
          <p:bldP spid="160" grpId="0" animBg="1"/>
          <p:bldP spid="161" grpId="0" animBg="1"/>
          <p:bldP spid="166" grpId="0"/>
          <p:bldP spid="167" grpId="0"/>
          <p:bldP spid="173" grpId="0"/>
          <p:bldP spid="174" grpId="0"/>
          <p:bldP spid="175" grpId="0"/>
          <p:bldP spid="176" grpId="0"/>
          <p:bldP spid="177" grpId="0"/>
          <p:bldP spid="182" grpId="0"/>
          <p:bldP spid="183" grpId="0"/>
          <p:bldP spid="1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77" grpId="0"/>
          <p:bldP spid="78" grpId="0"/>
          <p:bldP spid="79" grpId="0"/>
          <p:bldP spid="89" grpId="0"/>
          <p:bldP spid="92" grpId="0"/>
          <p:bldP spid="146" grpId="0" animBg="1"/>
          <p:bldP spid="153" grpId="0"/>
          <p:bldP spid="157" grpId="0" animBg="1"/>
          <p:bldP spid="158" grpId="0" animBg="1"/>
          <p:bldP spid="160" grpId="0" animBg="1"/>
          <p:bldP spid="161" grpId="0" animBg="1"/>
          <p:bldP spid="166" grpId="0"/>
          <p:bldP spid="167" grpId="0"/>
          <p:bldP spid="173" grpId="0"/>
          <p:bldP spid="174" grpId="0"/>
          <p:bldP spid="175" grpId="0"/>
          <p:bldP spid="176" grpId="0"/>
          <p:bldP spid="177" grpId="0"/>
          <p:bldP spid="182" grpId="0"/>
          <p:bldP spid="183" grpId="0"/>
          <p:bldP spid="18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248927"/>
            <a:ext cx="6853147" cy="1103623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8948" y="361031"/>
            <a:ext cx="6460052" cy="845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Let the resistance of an electrical component remains constant while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the potential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difference across the two ends of the component decrease to half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of its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former value. What change will occur in the current through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it?</a:t>
            </a:r>
            <a:endParaRPr lang="en-US" dirty="0" smtClean="0">
              <a:solidFill>
                <a:srgbClr val="FFC000"/>
              </a:solidFill>
              <a:latin typeface="Tw Cen MT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94809" y="189468"/>
            <a:ext cx="668934" cy="369332"/>
            <a:chOff x="310020" y="174377"/>
            <a:chExt cx="608122" cy="369332"/>
          </a:xfrm>
        </p:grpSpPr>
        <p:sp>
          <p:nvSpPr>
            <p:cNvPr id="169" name="TextBox 168"/>
            <p:cNvSpPr txBox="1"/>
            <p:nvPr/>
          </p:nvSpPr>
          <p:spPr>
            <a:xfrm>
              <a:off x="310020" y="174377"/>
              <a:ext cx="60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1800" b="1" dirty="0" smtClean="0">
                  <a:solidFill>
                    <a:srgbClr val="FFFF00"/>
                  </a:solidFill>
                  <a:latin typeface="Tw Cen MT" panose="020B0602020104020603" pitchFamily="34" charset="0"/>
                </a:rPr>
                <a:t>Q.6.</a:t>
              </a:r>
              <a:endParaRPr lang="en-US" sz="1800" b="1" dirty="0">
                <a:solidFill>
                  <a:srgbClr val="FFFF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5608" y="47546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299756" y="1575911"/>
            <a:ext cx="931922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  <a:latin typeface="Tw Cen MT" pitchFamily="34" charset="0"/>
              </a:rPr>
              <a:t>Ans </a:t>
            </a:r>
            <a:r>
              <a:rPr lang="en-US" b="1" dirty="0">
                <a:solidFill>
                  <a:srgbClr val="FFFF00"/>
                </a:solidFill>
                <a:latin typeface="Tw Cen MT" pitchFamily="34" charset="0"/>
              </a:rPr>
              <a:t>: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371775" y="1946555"/>
            <a:ext cx="1028525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  = IR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286000" y="2326243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… … … (i)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115612" y="4344084"/>
            <a:ext cx="3875988" cy="646331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∴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current through the component will also become half.</a:t>
            </a:r>
            <a:endParaRPr lang="en-US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48605" y="1853268"/>
            <a:ext cx="631024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1965542" y="2250957"/>
            <a:ext cx="341525" cy="636032"/>
            <a:chOff x="6134341" y="2965749"/>
            <a:chExt cx="341525" cy="636032"/>
          </a:xfrm>
        </p:grpSpPr>
        <p:sp>
          <p:nvSpPr>
            <p:cNvPr id="163" name="Rectangle 162"/>
            <p:cNvSpPr/>
            <p:nvPr/>
          </p:nvSpPr>
          <p:spPr>
            <a:xfrm>
              <a:off x="6139833" y="2965749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6134341" y="3282950"/>
              <a:ext cx="3415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6145444" y="3232449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1371600" y="1575911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According to Ohm’s law,</a:t>
            </a: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5334000" y="3213719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294809" y="2876550"/>
            <a:ext cx="4701633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Now, the potential difference is reduced to half</a:t>
            </a:r>
            <a:r>
              <a:rPr lang="en-US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.</a:t>
            </a:r>
            <a:endParaRPr lang="en-US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400572" y="2383633"/>
            <a:ext cx="6196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   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867632" y="2416976"/>
            <a:ext cx="404383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∴   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94809" y="3279701"/>
            <a:ext cx="3155136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New potential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difference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V’  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392275" y="3109519"/>
            <a:ext cx="341525" cy="636032"/>
            <a:chOff x="6134341" y="2965749"/>
            <a:chExt cx="341525" cy="636032"/>
          </a:xfrm>
        </p:grpSpPr>
        <p:sp>
          <p:nvSpPr>
            <p:cNvPr id="39" name="Rectangle 38"/>
            <p:cNvSpPr/>
            <p:nvPr/>
          </p:nvSpPr>
          <p:spPr>
            <a:xfrm>
              <a:off x="6139833" y="2965749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134341" y="3282950"/>
              <a:ext cx="3415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145444" y="3232449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714750" y="3181350"/>
            <a:ext cx="1325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… … … (ii)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4810" y="3607361"/>
            <a:ext cx="3155136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∴ Resistance remains constant,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4809" y="4028913"/>
            <a:ext cx="1841495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New current I’  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108008" y="3867150"/>
            <a:ext cx="450632" cy="636032"/>
            <a:chOff x="6134341" y="2965749"/>
            <a:chExt cx="450632" cy="636032"/>
          </a:xfrm>
        </p:grpSpPr>
        <p:sp>
          <p:nvSpPr>
            <p:cNvPr id="49" name="Rectangle 48"/>
            <p:cNvSpPr/>
            <p:nvPr/>
          </p:nvSpPr>
          <p:spPr>
            <a:xfrm>
              <a:off x="6139833" y="2965749"/>
              <a:ext cx="4451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V’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134341" y="3282950"/>
              <a:ext cx="3415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45444" y="3232449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94809" y="4562313"/>
            <a:ext cx="1841495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New current I’  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12560" y="4400550"/>
            <a:ext cx="441146" cy="636032"/>
            <a:chOff x="6138893" y="2965749"/>
            <a:chExt cx="441146" cy="636032"/>
          </a:xfrm>
        </p:grpSpPr>
        <p:sp>
          <p:nvSpPr>
            <p:cNvPr id="54" name="Rectangle 53"/>
            <p:cNvSpPr/>
            <p:nvPr/>
          </p:nvSpPr>
          <p:spPr>
            <a:xfrm>
              <a:off x="6190481" y="2965749"/>
              <a:ext cx="3379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88704" y="3282950"/>
              <a:ext cx="3415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138893" y="3232449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2R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968322" y="4503182"/>
            <a:ext cx="10406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[from(ii)]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029200" y="2886989"/>
            <a:ext cx="0" cy="21495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678275" y="3080369"/>
            <a:ext cx="341525" cy="636032"/>
            <a:chOff x="6134341" y="2965749"/>
            <a:chExt cx="341525" cy="636032"/>
          </a:xfrm>
        </p:grpSpPr>
        <p:sp>
          <p:nvSpPr>
            <p:cNvPr id="61" name="Rectangle 60"/>
            <p:cNvSpPr/>
            <p:nvPr/>
          </p:nvSpPr>
          <p:spPr>
            <a:xfrm>
              <a:off x="6139833" y="2965749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134341" y="3282950"/>
              <a:ext cx="3415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6145444" y="3232449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038850" y="3189445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64075" y="3080369"/>
            <a:ext cx="341525" cy="636032"/>
            <a:chOff x="6134341" y="2965749"/>
            <a:chExt cx="341525" cy="636032"/>
          </a:xfrm>
        </p:grpSpPr>
        <p:sp>
          <p:nvSpPr>
            <p:cNvPr id="66" name="Rectangle 65"/>
            <p:cNvSpPr/>
            <p:nvPr/>
          </p:nvSpPr>
          <p:spPr>
            <a:xfrm>
              <a:off x="6139833" y="2965749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134341" y="3282950"/>
              <a:ext cx="3415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6145444" y="3232449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105400" y="3694550"/>
            <a:ext cx="590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I’  =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678275" y="3568881"/>
            <a:ext cx="341525" cy="636032"/>
            <a:chOff x="6134341" y="2965749"/>
            <a:chExt cx="341525" cy="636032"/>
          </a:xfrm>
        </p:grpSpPr>
        <p:sp>
          <p:nvSpPr>
            <p:cNvPr id="81" name="Rectangle 80"/>
            <p:cNvSpPr/>
            <p:nvPr/>
          </p:nvSpPr>
          <p:spPr>
            <a:xfrm>
              <a:off x="6139833" y="2965749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6134341" y="3282950"/>
              <a:ext cx="341525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145444" y="3232449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</a:t>
              </a:r>
              <a:endParaRPr lang="en-US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6038850" y="3677957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1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2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77" grpId="0"/>
          <p:bldP spid="78" grpId="0"/>
          <p:bldP spid="79" grpId="0"/>
          <p:bldP spid="146" grpId="0" animBg="1"/>
          <p:bldP spid="157" grpId="0" animBg="1"/>
          <p:bldP spid="167" grpId="0"/>
          <p:bldP spid="174" grpId="0"/>
          <p:bldP spid="175" grpId="0"/>
          <p:bldP spid="176" grpId="0"/>
          <p:bldP spid="177" grpId="0"/>
          <p:bldP spid="37" grpId="0"/>
          <p:bldP spid="43" grpId="0"/>
          <p:bldP spid="46" grpId="0"/>
          <p:bldP spid="47" grpId="0"/>
          <p:bldP spid="52" grpId="0"/>
          <p:bldP spid="57" grpId="0"/>
          <p:bldP spid="64" grpId="0"/>
          <p:bldP spid="69" grpId="0"/>
          <p:bldP spid="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77" grpId="0"/>
          <p:bldP spid="78" grpId="0"/>
          <p:bldP spid="79" grpId="0"/>
          <p:bldP spid="146" grpId="0" animBg="1"/>
          <p:bldP spid="157" grpId="0" animBg="1"/>
          <p:bldP spid="167" grpId="0"/>
          <p:bldP spid="174" grpId="0"/>
          <p:bldP spid="175" grpId="0"/>
          <p:bldP spid="176" grpId="0"/>
          <p:bldP spid="177" grpId="0"/>
          <p:bldP spid="37" grpId="0"/>
          <p:bldP spid="43" grpId="0"/>
          <p:bldP spid="46" grpId="0"/>
          <p:bldP spid="47" grpId="0"/>
          <p:bldP spid="52" grpId="0"/>
          <p:bldP spid="57" grpId="0"/>
          <p:bldP spid="64" grpId="0"/>
          <p:bldP spid="69" grpId="0"/>
          <p:bldP spid="8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128667"/>
            <a:ext cx="6853147" cy="1919454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1560" y="128666"/>
            <a:ext cx="6353300" cy="1919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dirty="0">
                <a:solidFill>
                  <a:srgbClr val="FFC000"/>
                </a:solidFill>
                <a:latin typeface="Tw Cen MT" pitchFamily="34" charset="0"/>
              </a:rPr>
              <a:t>(a)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Draw a schematic diagram of a circuit consisting of a battery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	of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three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cells of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2 V each, a 5 </a:t>
            </a:r>
            <a:r>
              <a:rPr lang="en-US" dirty="0">
                <a:solidFill>
                  <a:srgbClr val="00FFFF"/>
                </a:solidFill>
                <a:latin typeface="Symbol" pitchFamily="18" charset="2"/>
              </a:rPr>
              <a:t>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resistor, an 8 </a:t>
            </a:r>
            <a:r>
              <a:rPr lang="en-US" dirty="0">
                <a:solidFill>
                  <a:srgbClr val="00FFFF"/>
                </a:solidFill>
                <a:latin typeface="Symbol" pitchFamily="18" charset="2"/>
              </a:rPr>
              <a:t>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 resistor, and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	a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12 </a:t>
            </a:r>
            <a:r>
              <a:rPr lang="en-US" dirty="0">
                <a:solidFill>
                  <a:srgbClr val="00FFFF"/>
                </a:solidFill>
                <a:latin typeface="Symbol" pitchFamily="18" charset="2"/>
              </a:rPr>
              <a:t>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 resistor and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a plug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key, all connected in series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.</a:t>
            </a:r>
          </a:p>
          <a:p>
            <a:pPr algn="just">
              <a:tabLst>
                <a:tab pos="282575" algn="l"/>
                <a:tab pos="631825" algn="l"/>
              </a:tabLst>
            </a:pPr>
            <a:r>
              <a:rPr lang="en-US" dirty="0" smtClean="0">
                <a:solidFill>
                  <a:srgbClr val="FFC000"/>
                </a:solidFill>
                <a:latin typeface="Tw Cen MT" pitchFamily="34" charset="0"/>
              </a:rPr>
              <a:t>(b)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Redraw the above circuit putting an ammeter to measure 	 current through the resistors and a voltmeter to measure 	 potential difference across 12 </a:t>
            </a:r>
            <a:r>
              <a:rPr lang="en-US" dirty="0" smtClean="0">
                <a:solidFill>
                  <a:srgbClr val="00FFFF"/>
                </a:solidFill>
                <a:latin typeface="Symbol" pitchFamily="18" charset="2"/>
              </a:rPr>
              <a:t>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resistor. What would be the 	 readings in ammeter and voltmeter.</a:t>
            </a:r>
            <a:endParaRPr lang="en-US" dirty="0" smtClean="0">
              <a:solidFill>
                <a:srgbClr val="FFC000"/>
              </a:solidFill>
              <a:latin typeface="Tw Cen MT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41128" y="2116587"/>
            <a:ext cx="76704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  <a:latin typeface="Tw Cen MT" pitchFamily="34" charset="0"/>
              </a:rPr>
              <a:t>Ans. </a:t>
            </a:r>
            <a:r>
              <a:rPr lang="en-US" b="1" dirty="0">
                <a:solidFill>
                  <a:srgbClr val="FFFF00"/>
                </a:solidFill>
                <a:latin typeface="Tw Cen MT" pitchFamily="34" charset="0"/>
              </a:rPr>
              <a:t>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9721" y="2382836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317463" y="95250"/>
            <a:ext cx="608122" cy="369332"/>
            <a:chOff x="310020" y="174377"/>
            <a:chExt cx="608122" cy="369332"/>
          </a:xfrm>
        </p:grpSpPr>
        <p:sp>
          <p:nvSpPr>
            <p:cNvPr id="169" name="TextBox 168"/>
            <p:cNvSpPr txBox="1"/>
            <p:nvPr/>
          </p:nvSpPr>
          <p:spPr>
            <a:xfrm>
              <a:off x="310020" y="174377"/>
              <a:ext cx="60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1800" b="1" dirty="0" smtClean="0">
                  <a:solidFill>
                    <a:srgbClr val="FFFF00"/>
                  </a:solidFill>
                  <a:latin typeface="Tw Cen MT" panose="020B0602020104020603" pitchFamily="34" charset="0"/>
                </a:rPr>
                <a:t>Q.7.</a:t>
              </a:r>
              <a:endParaRPr lang="en-US" sz="1800" b="1" dirty="0">
                <a:solidFill>
                  <a:srgbClr val="FFFF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5608" y="47546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893297" y="2116587"/>
            <a:ext cx="4027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Since all the three resistors are in series</a:t>
            </a:r>
            <a:r>
              <a:rPr lang="en-US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,</a:t>
            </a:r>
            <a:endParaRPr lang="en-US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011913" y="3144459"/>
            <a:ext cx="425434" cy="610931"/>
            <a:chOff x="1250966" y="1878416"/>
            <a:chExt cx="425434" cy="610931"/>
          </a:xfrm>
        </p:grpSpPr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256931" y="187841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341736" y="3270686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25585" y="2260743"/>
            <a:ext cx="3775120" cy="2310123"/>
            <a:chOff x="-1476817" y="5153412"/>
            <a:chExt cx="3775120" cy="2310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-503993" y="5278279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-975918" y="5724010"/>
              <a:ext cx="51086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-969739" y="6570347"/>
              <a:ext cx="0" cy="5541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662691" y="7115980"/>
              <a:ext cx="16356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2288776" y="5718463"/>
              <a:ext cx="0" cy="13975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97538" y="5724010"/>
              <a:ext cx="57138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Freeform 195"/>
            <p:cNvSpPr/>
            <p:nvPr/>
          </p:nvSpPr>
          <p:spPr>
            <a:xfrm>
              <a:off x="-467436" y="5667850"/>
              <a:ext cx="377682" cy="108079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  <a:gd name="connsiteX0" fmla="*/ -3 w 3245666"/>
                <a:gd name="connsiteY0" fmla="*/ 419100 h 857250"/>
                <a:gd name="connsiteX1" fmla="*/ 133347 w 3245666"/>
                <a:gd name="connsiteY1" fmla="*/ 63500 h 857250"/>
                <a:gd name="connsiteX2" fmla="*/ 330197 w 3245666"/>
                <a:gd name="connsiteY2" fmla="*/ 844550 h 857250"/>
                <a:gd name="connsiteX3" fmla="*/ 539747 w 3245666"/>
                <a:gd name="connsiteY3" fmla="*/ 12700 h 857250"/>
                <a:gd name="connsiteX4" fmla="*/ 742947 w 3245666"/>
                <a:gd name="connsiteY4" fmla="*/ 844550 h 857250"/>
                <a:gd name="connsiteX5" fmla="*/ 939797 w 3245666"/>
                <a:gd name="connsiteY5" fmla="*/ 31750 h 857250"/>
                <a:gd name="connsiteX6" fmla="*/ 1149347 w 3245666"/>
                <a:gd name="connsiteY6" fmla="*/ 838200 h 857250"/>
                <a:gd name="connsiteX7" fmla="*/ 1339847 w 3245666"/>
                <a:gd name="connsiteY7" fmla="*/ 12700 h 857250"/>
                <a:gd name="connsiteX8" fmla="*/ 1543047 w 3245666"/>
                <a:gd name="connsiteY8" fmla="*/ 844550 h 857250"/>
                <a:gd name="connsiteX9" fmla="*/ 1752597 w 3245666"/>
                <a:gd name="connsiteY9" fmla="*/ 12700 h 857250"/>
                <a:gd name="connsiteX10" fmla="*/ 1962147 w 3245666"/>
                <a:gd name="connsiteY10" fmla="*/ 850900 h 857250"/>
                <a:gd name="connsiteX11" fmla="*/ 2152647 w 3245666"/>
                <a:gd name="connsiteY11" fmla="*/ 0 h 857250"/>
                <a:gd name="connsiteX12" fmla="*/ 2362197 w 3245666"/>
                <a:gd name="connsiteY12" fmla="*/ 850900 h 857250"/>
                <a:gd name="connsiteX13" fmla="*/ 2552697 w 3245666"/>
                <a:gd name="connsiteY13" fmla="*/ 12700 h 857250"/>
                <a:gd name="connsiteX14" fmla="*/ 2762247 w 3245666"/>
                <a:gd name="connsiteY14" fmla="*/ 844550 h 857250"/>
                <a:gd name="connsiteX15" fmla="*/ 2971797 w 3245666"/>
                <a:gd name="connsiteY15" fmla="*/ 25400 h 857250"/>
                <a:gd name="connsiteX16" fmla="*/ 3149597 w 3245666"/>
                <a:gd name="connsiteY16" fmla="*/ 857250 h 857250"/>
                <a:gd name="connsiteX17" fmla="*/ 3245666 w 3245666"/>
                <a:gd name="connsiteY17" fmla="*/ 349076 h 857250"/>
                <a:gd name="connsiteX0" fmla="*/ 3 w 3313048"/>
                <a:gd name="connsiteY0" fmla="*/ 419100 h 857250"/>
                <a:gd name="connsiteX1" fmla="*/ 133353 w 3313048"/>
                <a:gd name="connsiteY1" fmla="*/ 63500 h 857250"/>
                <a:gd name="connsiteX2" fmla="*/ 330203 w 3313048"/>
                <a:gd name="connsiteY2" fmla="*/ 844550 h 857250"/>
                <a:gd name="connsiteX3" fmla="*/ 539753 w 3313048"/>
                <a:gd name="connsiteY3" fmla="*/ 12700 h 857250"/>
                <a:gd name="connsiteX4" fmla="*/ 742953 w 3313048"/>
                <a:gd name="connsiteY4" fmla="*/ 844550 h 857250"/>
                <a:gd name="connsiteX5" fmla="*/ 939803 w 3313048"/>
                <a:gd name="connsiteY5" fmla="*/ 31750 h 857250"/>
                <a:gd name="connsiteX6" fmla="*/ 1149353 w 3313048"/>
                <a:gd name="connsiteY6" fmla="*/ 838200 h 857250"/>
                <a:gd name="connsiteX7" fmla="*/ 1339853 w 3313048"/>
                <a:gd name="connsiteY7" fmla="*/ 12700 h 857250"/>
                <a:gd name="connsiteX8" fmla="*/ 1543053 w 3313048"/>
                <a:gd name="connsiteY8" fmla="*/ 844550 h 857250"/>
                <a:gd name="connsiteX9" fmla="*/ 1752603 w 3313048"/>
                <a:gd name="connsiteY9" fmla="*/ 12700 h 857250"/>
                <a:gd name="connsiteX10" fmla="*/ 1962153 w 3313048"/>
                <a:gd name="connsiteY10" fmla="*/ 850900 h 857250"/>
                <a:gd name="connsiteX11" fmla="*/ 2152653 w 3313048"/>
                <a:gd name="connsiteY11" fmla="*/ 0 h 857250"/>
                <a:gd name="connsiteX12" fmla="*/ 2362203 w 3313048"/>
                <a:gd name="connsiteY12" fmla="*/ 850900 h 857250"/>
                <a:gd name="connsiteX13" fmla="*/ 2552703 w 3313048"/>
                <a:gd name="connsiteY13" fmla="*/ 12700 h 857250"/>
                <a:gd name="connsiteX14" fmla="*/ 2762253 w 3313048"/>
                <a:gd name="connsiteY14" fmla="*/ 844550 h 857250"/>
                <a:gd name="connsiteX15" fmla="*/ 2971803 w 3313048"/>
                <a:gd name="connsiteY15" fmla="*/ 25400 h 857250"/>
                <a:gd name="connsiteX16" fmla="*/ 3149603 w 3313048"/>
                <a:gd name="connsiteY16" fmla="*/ 857250 h 857250"/>
                <a:gd name="connsiteX17" fmla="*/ 3313049 w 3313048"/>
                <a:gd name="connsiteY17" fmla="*/ 422387 h 857250"/>
                <a:gd name="connsiteX0" fmla="*/ -3 w 3149597"/>
                <a:gd name="connsiteY0" fmla="*/ 419100 h 857250"/>
                <a:gd name="connsiteX1" fmla="*/ 133347 w 3149597"/>
                <a:gd name="connsiteY1" fmla="*/ 63500 h 857250"/>
                <a:gd name="connsiteX2" fmla="*/ 330197 w 3149597"/>
                <a:gd name="connsiteY2" fmla="*/ 844550 h 857250"/>
                <a:gd name="connsiteX3" fmla="*/ 539747 w 3149597"/>
                <a:gd name="connsiteY3" fmla="*/ 12700 h 857250"/>
                <a:gd name="connsiteX4" fmla="*/ 742947 w 3149597"/>
                <a:gd name="connsiteY4" fmla="*/ 844550 h 857250"/>
                <a:gd name="connsiteX5" fmla="*/ 939797 w 3149597"/>
                <a:gd name="connsiteY5" fmla="*/ 31750 h 857250"/>
                <a:gd name="connsiteX6" fmla="*/ 1149347 w 3149597"/>
                <a:gd name="connsiteY6" fmla="*/ 838200 h 857250"/>
                <a:gd name="connsiteX7" fmla="*/ 1339847 w 3149597"/>
                <a:gd name="connsiteY7" fmla="*/ 12700 h 857250"/>
                <a:gd name="connsiteX8" fmla="*/ 1543047 w 3149597"/>
                <a:gd name="connsiteY8" fmla="*/ 844550 h 857250"/>
                <a:gd name="connsiteX9" fmla="*/ 1752597 w 3149597"/>
                <a:gd name="connsiteY9" fmla="*/ 12700 h 857250"/>
                <a:gd name="connsiteX10" fmla="*/ 1962147 w 3149597"/>
                <a:gd name="connsiteY10" fmla="*/ 850900 h 857250"/>
                <a:gd name="connsiteX11" fmla="*/ 2152647 w 3149597"/>
                <a:gd name="connsiteY11" fmla="*/ 0 h 857250"/>
                <a:gd name="connsiteX12" fmla="*/ 2362197 w 3149597"/>
                <a:gd name="connsiteY12" fmla="*/ 850900 h 857250"/>
                <a:gd name="connsiteX13" fmla="*/ 2552697 w 3149597"/>
                <a:gd name="connsiteY13" fmla="*/ 12700 h 857250"/>
                <a:gd name="connsiteX14" fmla="*/ 2762247 w 3149597"/>
                <a:gd name="connsiteY14" fmla="*/ 844550 h 857250"/>
                <a:gd name="connsiteX15" fmla="*/ 2971797 w 3149597"/>
                <a:gd name="connsiteY15" fmla="*/ 25400 h 857250"/>
                <a:gd name="connsiteX16" fmla="*/ 3149597 w 3149597"/>
                <a:gd name="connsiteY16" fmla="*/ 857250 h 857250"/>
                <a:gd name="connsiteX0" fmla="*/ 3 w 2971801"/>
                <a:gd name="connsiteY0" fmla="*/ 419100 h 850900"/>
                <a:gd name="connsiteX1" fmla="*/ 133353 w 2971801"/>
                <a:gd name="connsiteY1" fmla="*/ 63500 h 850900"/>
                <a:gd name="connsiteX2" fmla="*/ 330203 w 2971801"/>
                <a:gd name="connsiteY2" fmla="*/ 844550 h 850900"/>
                <a:gd name="connsiteX3" fmla="*/ 539753 w 2971801"/>
                <a:gd name="connsiteY3" fmla="*/ 12700 h 850900"/>
                <a:gd name="connsiteX4" fmla="*/ 742953 w 2971801"/>
                <a:gd name="connsiteY4" fmla="*/ 844550 h 850900"/>
                <a:gd name="connsiteX5" fmla="*/ 939803 w 2971801"/>
                <a:gd name="connsiteY5" fmla="*/ 31750 h 850900"/>
                <a:gd name="connsiteX6" fmla="*/ 1149353 w 2971801"/>
                <a:gd name="connsiteY6" fmla="*/ 838200 h 850900"/>
                <a:gd name="connsiteX7" fmla="*/ 1339853 w 2971801"/>
                <a:gd name="connsiteY7" fmla="*/ 12700 h 850900"/>
                <a:gd name="connsiteX8" fmla="*/ 1543053 w 2971801"/>
                <a:gd name="connsiteY8" fmla="*/ 844550 h 850900"/>
                <a:gd name="connsiteX9" fmla="*/ 1752603 w 2971801"/>
                <a:gd name="connsiteY9" fmla="*/ 12700 h 850900"/>
                <a:gd name="connsiteX10" fmla="*/ 1962153 w 2971801"/>
                <a:gd name="connsiteY10" fmla="*/ 850900 h 850900"/>
                <a:gd name="connsiteX11" fmla="*/ 2152653 w 2971801"/>
                <a:gd name="connsiteY11" fmla="*/ 0 h 850900"/>
                <a:gd name="connsiteX12" fmla="*/ 2362203 w 2971801"/>
                <a:gd name="connsiteY12" fmla="*/ 850900 h 850900"/>
                <a:gd name="connsiteX13" fmla="*/ 2552703 w 2971801"/>
                <a:gd name="connsiteY13" fmla="*/ 12700 h 850900"/>
                <a:gd name="connsiteX14" fmla="*/ 2762253 w 2971801"/>
                <a:gd name="connsiteY14" fmla="*/ 844550 h 850900"/>
                <a:gd name="connsiteX15" fmla="*/ 2971803 w 2971801"/>
                <a:gd name="connsiteY15" fmla="*/ 25400 h 850900"/>
                <a:gd name="connsiteX0" fmla="*/ -3 w 2762246"/>
                <a:gd name="connsiteY0" fmla="*/ 419100 h 850900"/>
                <a:gd name="connsiteX1" fmla="*/ 133347 w 2762246"/>
                <a:gd name="connsiteY1" fmla="*/ 63500 h 850900"/>
                <a:gd name="connsiteX2" fmla="*/ 330197 w 2762246"/>
                <a:gd name="connsiteY2" fmla="*/ 844550 h 850900"/>
                <a:gd name="connsiteX3" fmla="*/ 539747 w 2762246"/>
                <a:gd name="connsiteY3" fmla="*/ 12700 h 850900"/>
                <a:gd name="connsiteX4" fmla="*/ 742947 w 2762246"/>
                <a:gd name="connsiteY4" fmla="*/ 844550 h 850900"/>
                <a:gd name="connsiteX5" fmla="*/ 939797 w 2762246"/>
                <a:gd name="connsiteY5" fmla="*/ 31750 h 850900"/>
                <a:gd name="connsiteX6" fmla="*/ 1149347 w 2762246"/>
                <a:gd name="connsiteY6" fmla="*/ 838200 h 850900"/>
                <a:gd name="connsiteX7" fmla="*/ 1339847 w 2762246"/>
                <a:gd name="connsiteY7" fmla="*/ 12700 h 850900"/>
                <a:gd name="connsiteX8" fmla="*/ 1543047 w 2762246"/>
                <a:gd name="connsiteY8" fmla="*/ 844550 h 850900"/>
                <a:gd name="connsiteX9" fmla="*/ 1752597 w 2762246"/>
                <a:gd name="connsiteY9" fmla="*/ 12700 h 850900"/>
                <a:gd name="connsiteX10" fmla="*/ 1962147 w 2762246"/>
                <a:gd name="connsiteY10" fmla="*/ 850900 h 850900"/>
                <a:gd name="connsiteX11" fmla="*/ 2152647 w 2762246"/>
                <a:gd name="connsiteY11" fmla="*/ 0 h 850900"/>
                <a:gd name="connsiteX12" fmla="*/ 2362197 w 2762246"/>
                <a:gd name="connsiteY12" fmla="*/ 850900 h 850900"/>
                <a:gd name="connsiteX13" fmla="*/ 2552697 w 2762246"/>
                <a:gd name="connsiteY13" fmla="*/ 12700 h 850900"/>
                <a:gd name="connsiteX14" fmla="*/ 2762247 w 2762246"/>
                <a:gd name="connsiteY14" fmla="*/ 844550 h 850900"/>
                <a:gd name="connsiteX0" fmla="*/ 3 w 2552702"/>
                <a:gd name="connsiteY0" fmla="*/ 419100 h 850900"/>
                <a:gd name="connsiteX1" fmla="*/ 133353 w 2552702"/>
                <a:gd name="connsiteY1" fmla="*/ 63500 h 850900"/>
                <a:gd name="connsiteX2" fmla="*/ 330203 w 2552702"/>
                <a:gd name="connsiteY2" fmla="*/ 844550 h 850900"/>
                <a:gd name="connsiteX3" fmla="*/ 539753 w 2552702"/>
                <a:gd name="connsiteY3" fmla="*/ 12700 h 850900"/>
                <a:gd name="connsiteX4" fmla="*/ 742953 w 2552702"/>
                <a:gd name="connsiteY4" fmla="*/ 844550 h 850900"/>
                <a:gd name="connsiteX5" fmla="*/ 939803 w 2552702"/>
                <a:gd name="connsiteY5" fmla="*/ 31750 h 850900"/>
                <a:gd name="connsiteX6" fmla="*/ 1149353 w 2552702"/>
                <a:gd name="connsiteY6" fmla="*/ 838200 h 850900"/>
                <a:gd name="connsiteX7" fmla="*/ 1339853 w 2552702"/>
                <a:gd name="connsiteY7" fmla="*/ 12700 h 850900"/>
                <a:gd name="connsiteX8" fmla="*/ 1543053 w 2552702"/>
                <a:gd name="connsiteY8" fmla="*/ 844550 h 850900"/>
                <a:gd name="connsiteX9" fmla="*/ 1752603 w 2552702"/>
                <a:gd name="connsiteY9" fmla="*/ 12700 h 850900"/>
                <a:gd name="connsiteX10" fmla="*/ 1962153 w 2552702"/>
                <a:gd name="connsiteY10" fmla="*/ 850900 h 850900"/>
                <a:gd name="connsiteX11" fmla="*/ 2152653 w 2552702"/>
                <a:gd name="connsiteY11" fmla="*/ 0 h 850900"/>
                <a:gd name="connsiteX12" fmla="*/ 2362203 w 2552702"/>
                <a:gd name="connsiteY12" fmla="*/ 850900 h 850900"/>
                <a:gd name="connsiteX13" fmla="*/ 2552703 w 2552702"/>
                <a:gd name="connsiteY13" fmla="*/ 12700 h 850900"/>
                <a:gd name="connsiteX0" fmla="*/ -3 w 2552696"/>
                <a:gd name="connsiteY0" fmla="*/ 419100 h 850900"/>
                <a:gd name="connsiteX1" fmla="*/ 133347 w 2552696"/>
                <a:gd name="connsiteY1" fmla="*/ 63500 h 850900"/>
                <a:gd name="connsiteX2" fmla="*/ 330197 w 2552696"/>
                <a:gd name="connsiteY2" fmla="*/ 844550 h 850900"/>
                <a:gd name="connsiteX3" fmla="*/ 539747 w 2552696"/>
                <a:gd name="connsiteY3" fmla="*/ 12700 h 850900"/>
                <a:gd name="connsiteX4" fmla="*/ 742947 w 2552696"/>
                <a:gd name="connsiteY4" fmla="*/ 844550 h 850900"/>
                <a:gd name="connsiteX5" fmla="*/ 939797 w 2552696"/>
                <a:gd name="connsiteY5" fmla="*/ 31750 h 850900"/>
                <a:gd name="connsiteX6" fmla="*/ 1149347 w 2552696"/>
                <a:gd name="connsiteY6" fmla="*/ 838200 h 850900"/>
                <a:gd name="connsiteX7" fmla="*/ 1339847 w 2552696"/>
                <a:gd name="connsiteY7" fmla="*/ 12700 h 850900"/>
                <a:gd name="connsiteX8" fmla="*/ 1543047 w 2552696"/>
                <a:gd name="connsiteY8" fmla="*/ 844550 h 850900"/>
                <a:gd name="connsiteX9" fmla="*/ 1752597 w 2552696"/>
                <a:gd name="connsiteY9" fmla="*/ 12700 h 850900"/>
                <a:gd name="connsiteX10" fmla="*/ 1962147 w 2552696"/>
                <a:gd name="connsiteY10" fmla="*/ 850900 h 850900"/>
                <a:gd name="connsiteX11" fmla="*/ 2152647 w 2552696"/>
                <a:gd name="connsiteY11" fmla="*/ 0 h 850900"/>
                <a:gd name="connsiteX12" fmla="*/ 2362197 w 2552696"/>
                <a:gd name="connsiteY12" fmla="*/ 850900 h 850900"/>
                <a:gd name="connsiteX13" fmla="*/ 2540614 w 2552696"/>
                <a:gd name="connsiteY13" fmla="*/ 161600 h 850900"/>
                <a:gd name="connsiteX14" fmla="*/ 2552697 w 2552696"/>
                <a:gd name="connsiteY14" fmla="*/ 12700 h 850900"/>
                <a:gd name="connsiteX0" fmla="*/ 3 w 2540620"/>
                <a:gd name="connsiteY0" fmla="*/ 419100 h 850900"/>
                <a:gd name="connsiteX1" fmla="*/ 133353 w 2540620"/>
                <a:gd name="connsiteY1" fmla="*/ 63500 h 850900"/>
                <a:gd name="connsiteX2" fmla="*/ 330203 w 2540620"/>
                <a:gd name="connsiteY2" fmla="*/ 844550 h 850900"/>
                <a:gd name="connsiteX3" fmla="*/ 539753 w 2540620"/>
                <a:gd name="connsiteY3" fmla="*/ 12700 h 850900"/>
                <a:gd name="connsiteX4" fmla="*/ 742953 w 2540620"/>
                <a:gd name="connsiteY4" fmla="*/ 844550 h 850900"/>
                <a:gd name="connsiteX5" fmla="*/ 939803 w 2540620"/>
                <a:gd name="connsiteY5" fmla="*/ 31750 h 850900"/>
                <a:gd name="connsiteX6" fmla="*/ 1149353 w 2540620"/>
                <a:gd name="connsiteY6" fmla="*/ 838200 h 850900"/>
                <a:gd name="connsiteX7" fmla="*/ 1339853 w 2540620"/>
                <a:gd name="connsiteY7" fmla="*/ 12700 h 850900"/>
                <a:gd name="connsiteX8" fmla="*/ 1543053 w 2540620"/>
                <a:gd name="connsiteY8" fmla="*/ 844550 h 850900"/>
                <a:gd name="connsiteX9" fmla="*/ 1752603 w 2540620"/>
                <a:gd name="connsiteY9" fmla="*/ 12700 h 850900"/>
                <a:gd name="connsiteX10" fmla="*/ 1962153 w 2540620"/>
                <a:gd name="connsiteY10" fmla="*/ 850900 h 850900"/>
                <a:gd name="connsiteX11" fmla="*/ 2152653 w 2540620"/>
                <a:gd name="connsiteY11" fmla="*/ 0 h 850900"/>
                <a:gd name="connsiteX12" fmla="*/ 2362203 w 2540620"/>
                <a:gd name="connsiteY12" fmla="*/ 850900 h 850900"/>
                <a:gd name="connsiteX13" fmla="*/ 2540620 w 2540620"/>
                <a:gd name="connsiteY13" fmla="*/ 161600 h 850900"/>
                <a:gd name="connsiteX0" fmla="*/ -3 w 2362195"/>
                <a:gd name="connsiteY0" fmla="*/ 419100 h 850900"/>
                <a:gd name="connsiteX1" fmla="*/ 133347 w 2362195"/>
                <a:gd name="connsiteY1" fmla="*/ 63500 h 850900"/>
                <a:gd name="connsiteX2" fmla="*/ 330197 w 2362195"/>
                <a:gd name="connsiteY2" fmla="*/ 844550 h 850900"/>
                <a:gd name="connsiteX3" fmla="*/ 539747 w 2362195"/>
                <a:gd name="connsiteY3" fmla="*/ 12700 h 850900"/>
                <a:gd name="connsiteX4" fmla="*/ 742947 w 2362195"/>
                <a:gd name="connsiteY4" fmla="*/ 844550 h 850900"/>
                <a:gd name="connsiteX5" fmla="*/ 939797 w 2362195"/>
                <a:gd name="connsiteY5" fmla="*/ 31750 h 850900"/>
                <a:gd name="connsiteX6" fmla="*/ 1149347 w 2362195"/>
                <a:gd name="connsiteY6" fmla="*/ 838200 h 850900"/>
                <a:gd name="connsiteX7" fmla="*/ 1339847 w 2362195"/>
                <a:gd name="connsiteY7" fmla="*/ 12700 h 850900"/>
                <a:gd name="connsiteX8" fmla="*/ 1543047 w 2362195"/>
                <a:gd name="connsiteY8" fmla="*/ 844550 h 850900"/>
                <a:gd name="connsiteX9" fmla="*/ 1752597 w 2362195"/>
                <a:gd name="connsiteY9" fmla="*/ 12700 h 850900"/>
                <a:gd name="connsiteX10" fmla="*/ 1962147 w 2362195"/>
                <a:gd name="connsiteY10" fmla="*/ 850900 h 850900"/>
                <a:gd name="connsiteX11" fmla="*/ 2152647 w 2362195"/>
                <a:gd name="connsiteY11" fmla="*/ 0 h 850900"/>
                <a:gd name="connsiteX12" fmla="*/ 2362197 w 2362195"/>
                <a:gd name="connsiteY12" fmla="*/ 850900 h 850900"/>
                <a:gd name="connsiteX0" fmla="*/ 3 w 2152651"/>
                <a:gd name="connsiteY0" fmla="*/ 419100 h 850900"/>
                <a:gd name="connsiteX1" fmla="*/ 133353 w 2152651"/>
                <a:gd name="connsiteY1" fmla="*/ 63500 h 850900"/>
                <a:gd name="connsiteX2" fmla="*/ 330203 w 2152651"/>
                <a:gd name="connsiteY2" fmla="*/ 844550 h 850900"/>
                <a:gd name="connsiteX3" fmla="*/ 539753 w 2152651"/>
                <a:gd name="connsiteY3" fmla="*/ 12700 h 850900"/>
                <a:gd name="connsiteX4" fmla="*/ 742953 w 2152651"/>
                <a:gd name="connsiteY4" fmla="*/ 844550 h 850900"/>
                <a:gd name="connsiteX5" fmla="*/ 939803 w 2152651"/>
                <a:gd name="connsiteY5" fmla="*/ 31750 h 850900"/>
                <a:gd name="connsiteX6" fmla="*/ 1149353 w 2152651"/>
                <a:gd name="connsiteY6" fmla="*/ 838200 h 850900"/>
                <a:gd name="connsiteX7" fmla="*/ 1339853 w 2152651"/>
                <a:gd name="connsiteY7" fmla="*/ 12700 h 850900"/>
                <a:gd name="connsiteX8" fmla="*/ 1543053 w 2152651"/>
                <a:gd name="connsiteY8" fmla="*/ 844550 h 850900"/>
                <a:gd name="connsiteX9" fmla="*/ 1752603 w 2152651"/>
                <a:gd name="connsiteY9" fmla="*/ 12700 h 850900"/>
                <a:gd name="connsiteX10" fmla="*/ 1962153 w 2152651"/>
                <a:gd name="connsiteY10" fmla="*/ 850900 h 850900"/>
                <a:gd name="connsiteX11" fmla="*/ 2152653 w 2152651"/>
                <a:gd name="connsiteY11" fmla="*/ 0 h 850900"/>
                <a:gd name="connsiteX0" fmla="*/ -3 w 1962150"/>
                <a:gd name="connsiteY0" fmla="*/ 406400 h 838200"/>
                <a:gd name="connsiteX1" fmla="*/ 133347 w 1962150"/>
                <a:gd name="connsiteY1" fmla="*/ 50800 h 838200"/>
                <a:gd name="connsiteX2" fmla="*/ 330197 w 1962150"/>
                <a:gd name="connsiteY2" fmla="*/ 831850 h 838200"/>
                <a:gd name="connsiteX3" fmla="*/ 539747 w 1962150"/>
                <a:gd name="connsiteY3" fmla="*/ 0 h 838200"/>
                <a:gd name="connsiteX4" fmla="*/ 742947 w 1962150"/>
                <a:gd name="connsiteY4" fmla="*/ 831850 h 838200"/>
                <a:gd name="connsiteX5" fmla="*/ 939797 w 1962150"/>
                <a:gd name="connsiteY5" fmla="*/ 19050 h 838200"/>
                <a:gd name="connsiteX6" fmla="*/ 1149347 w 1962150"/>
                <a:gd name="connsiteY6" fmla="*/ 825500 h 838200"/>
                <a:gd name="connsiteX7" fmla="*/ 1339847 w 1962150"/>
                <a:gd name="connsiteY7" fmla="*/ 0 h 838200"/>
                <a:gd name="connsiteX8" fmla="*/ 1543047 w 1962150"/>
                <a:gd name="connsiteY8" fmla="*/ 831850 h 838200"/>
                <a:gd name="connsiteX9" fmla="*/ 1752597 w 1962150"/>
                <a:gd name="connsiteY9" fmla="*/ 0 h 838200"/>
                <a:gd name="connsiteX10" fmla="*/ 1962147 w 1962150"/>
                <a:gd name="connsiteY10" fmla="*/ 838200 h 838200"/>
                <a:gd name="connsiteX0" fmla="*/ 3 w 2056481"/>
                <a:gd name="connsiteY0" fmla="*/ 406400 h 831850"/>
                <a:gd name="connsiteX1" fmla="*/ 133353 w 2056481"/>
                <a:gd name="connsiteY1" fmla="*/ 50800 h 831850"/>
                <a:gd name="connsiteX2" fmla="*/ 330203 w 2056481"/>
                <a:gd name="connsiteY2" fmla="*/ 831850 h 831850"/>
                <a:gd name="connsiteX3" fmla="*/ 539753 w 2056481"/>
                <a:gd name="connsiteY3" fmla="*/ 0 h 831850"/>
                <a:gd name="connsiteX4" fmla="*/ 742953 w 2056481"/>
                <a:gd name="connsiteY4" fmla="*/ 831850 h 831850"/>
                <a:gd name="connsiteX5" fmla="*/ 939803 w 2056481"/>
                <a:gd name="connsiteY5" fmla="*/ 19050 h 831850"/>
                <a:gd name="connsiteX6" fmla="*/ 1149353 w 2056481"/>
                <a:gd name="connsiteY6" fmla="*/ 825500 h 831850"/>
                <a:gd name="connsiteX7" fmla="*/ 1339853 w 2056481"/>
                <a:gd name="connsiteY7" fmla="*/ 0 h 831850"/>
                <a:gd name="connsiteX8" fmla="*/ 1543053 w 2056481"/>
                <a:gd name="connsiteY8" fmla="*/ 831850 h 831850"/>
                <a:gd name="connsiteX9" fmla="*/ 1752603 w 2056481"/>
                <a:gd name="connsiteY9" fmla="*/ 0 h 831850"/>
                <a:gd name="connsiteX10" fmla="*/ 2056481 w 2056481"/>
                <a:gd name="connsiteY10" fmla="*/ 453312 h 831850"/>
                <a:gd name="connsiteX0" fmla="*/ 0 w 2137326"/>
                <a:gd name="connsiteY0" fmla="*/ 406400 h 831850"/>
                <a:gd name="connsiteX1" fmla="*/ 214198 w 2137326"/>
                <a:gd name="connsiteY1" fmla="*/ 50800 h 831850"/>
                <a:gd name="connsiteX2" fmla="*/ 411048 w 2137326"/>
                <a:gd name="connsiteY2" fmla="*/ 831850 h 831850"/>
                <a:gd name="connsiteX3" fmla="*/ 620598 w 2137326"/>
                <a:gd name="connsiteY3" fmla="*/ 0 h 831850"/>
                <a:gd name="connsiteX4" fmla="*/ 823798 w 2137326"/>
                <a:gd name="connsiteY4" fmla="*/ 831850 h 831850"/>
                <a:gd name="connsiteX5" fmla="*/ 1020648 w 2137326"/>
                <a:gd name="connsiteY5" fmla="*/ 19050 h 831850"/>
                <a:gd name="connsiteX6" fmla="*/ 1230198 w 2137326"/>
                <a:gd name="connsiteY6" fmla="*/ 825500 h 831850"/>
                <a:gd name="connsiteX7" fmla="*/ 1420698 w 2137326"/>
                <a:gd name="connsiteY7" fmla="*/ 0 h 831850"/>
                <a:gd name="connsiteX8" fmla="*/ 1623898 w 2137326"/>
                <a:gd name="connsiteY8" fmla="*/ 831850 h 831850"/>
                <a:gd name="connsiteX9" fmla="*/ 1833448 w 2137326"/>
                <a:gd name="connsiteY9" fmla="*/ 0 h 831850"/>
                <a:gd name="connsiteX10" fmla="*/ 2137326 w 2137326"/>
                <a:gd name="connsiteY10" fmla="*/ 453312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7326" h="831850">
                  <a:moveTo>
                    <a:pt x="0" y="406400"/>
                  </a:moveTo>
                  <a:lnTo>
                    <a:pt x="214198" y="50800"/>
                  </a:lnTo>
                  <a:lnTo>
                    <a:pt x="411048" y="831850"/>
                  </a:lnTo>
                  <a:lnTo>
                    <a:pt x="620598" y="0"/>
                  </a:lnTo>
                  <a:lnTo>
                    <a:pt x="823798" y="831850"/>
                  </a:lnTo>
                  <a:lnTo>
                    <a:pt x="1020648" y="19050"/>
                  </a:lnTo>
                  <a:lnTo>
                    <a:pt x="1230198" y="825500"/>
                  </a:lnTo>
                  <a:lnTo>
                    <a:pt x="1420698" y="0"/>
                  </a:lnTo>
                  <a:lnTo>
                    <a:pt x="1623898" y="831850"/>
                  </a:lnTo>
                  <a:lnTo>
                    <a:pt x="1833448" y="0"/>
                  </a:lnTo>
                  <a:lnTo>
                    <a:pt x="2137326" y="453312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/>
            <p:cNvCxnSpPr/>
            <p:nvPr/>
          </p:nvCxnSpPr>
          <p:spPr>
            <a:xfrm flipV="1">
              <a:off x="-969739" y="5713589"/>
              <a:ext cx="0" cy="5141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-970392" y="6438481"/>
              <a:ext cx="256802" cy="277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-1011268" y="5942325"/>
              <a:ext cx="338554" cy="277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 rot="2700000" flipH="1" flipV="1">
              <a:off x="-978010" y="5804342"/>
              <a:ext cx="13302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8900000" flipH="1">
              <a:off x="2280871" y="6393777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46600" y="5724010"/>
              <a:ext cx="57085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40"/>
            <p:cNvSpPr/>
            <p:nvPr/>
          </p:nvSpPr>
          <p:spPr>
            <a:xfrm>
              <a:off x="473850" y="5667850"/>
              <a:ext cx="377682" cy="108079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  <a:gd name="connsiteX0" fmla="*/ -3 w 3245666"/>
                <a:gd name="connsiteY0" fmla="*/ 419100 h 857250"/>
                <a:gd name="connsiteX1" fmla="*/ 133347 w 3245666"/>
                <a:gd name="connsiteY1" fmla="*/ 63500 h 857250"/>
                <a:gd name="connsiteX2" fmla="*/ 330197 w 3245666"/>
                <a:gd name="connsiteY2" fmla="*/ 844550 h 857250"/>
                <a:gd name="connsiteX3" fmla="*/ 539747 w 3245666"/>
                <a:gd name="connsiteY3" fmla="*/ 12700 h 857250"/>
                <a:gd name="connsiteX4" fmla="*/ 742947 w 3245666"/>
                <a:gd name="connsiteY4" fmla="*/ 844550 h 857250"/>
                <a:gd name="connsiteX5" fmla="*/ 939797 w 3245666"/>
                <a:gd name="connsiteY5" fmla="*/ 31750 h 857250"/>
                <a:gd name="connsiteX6" fmla="*/ 1149347 w 3245666"/>
                <a:gd name="connsiteY6" fmla="*/ 838200 h 857250"/>
                <a:gd name="connsiteX7" fmla="*/ 1339847 w 3245666"/>
                <a:gd name="connsiteY7" fmla="*/ 12700 h 857250"/>
                <a:gd name="connsiteX8" fmla="*/ 1543047 w 3245666"/>
                <a:gd name="connsiteY8" fmla="*/ 844550 h 857250"/>
                <a:gd name="connsiteX9" fmla="*/ 1752597 w 3245666"/>
                <a:gd name="connsiteY9" fmla="*/ 12700 h 857250"/>
                <a:gd name="connsiteX10" fmla="*/ 1962147 w 3245666"/>
                <a:gd name="connsiteY10" fmla="*/ 850900 h 857250"/>
                <a:gd name="connsiteX11" fmla="*/ 2152647 w 3245666"/>
                <a:gd name="connsiteY11" fmla="*/ 0 h 857250"/>
                <a:gd name="connsiteX12" fmla="*/ 2362197 w 3245666"/>
                <a:gd name="connsiteY12" fmla="*/ 850900 h 857250"/>
                <a:gd name="connsiteX13" fmla="*/ 2552697 w 3245666"/>
                <a:gd name="connsiteY13" fmla="*/ 12700 h 857250"/>
                <a:gd name="connsiteX14" fmla="*/ 2762247 w 3245666"/>
                <a:gd name="connsiteY14" fmla="*/ 844550 h 857250"/>
                <a:gd name="connsiteX15" fmla="*/ 2971797 w 3245666"/>
                <a:gd name="connsiteY15" fmla="*/ 25400 h 857250"/>
                <a:gd name="connsiteX16" fmla="*/ 3149597 w 3245666"/>
                <a:gd name="connsiteY16" fmla="*/ 857250 h 857250"/>
                <a:gd name="connsiteX17" fmla="*/ 3245666 w 3245666"/>
                <a:gd name="connsiteY17" fmla="*/ 349076 h 857250"/>
                <a:gd name="connsiteX0" fmla="*/ 3 w 3313048"/>
                <a:gd name="connsiteY0" fmla="*/ 419100 h 857250"/>
                <a:gd name="connsiteX1" fmla="*/ 133353 w 3313048"/>
                <a:gd name="connsiteY1" fmla="*/ 63500 h 857250"/>
                <a:gd name="connsiteX2" fmla="*/ 330203 w 3313048"/>
                <a:gd name="connsiteY2" fmla="*/ 844550 h 857250"/>
                <a:gd name="connsiteX3" fmla="*/ 539753 w 3313048"/>
                <a:gd name="connsiteY3" fmla="*/ 12700 h 857250"/>
                <a:gd name="connsiteX4" fmla="*/ 742953 w 3313048"/>
                <a:gd name="connsiteY4" fmla="*/ 844550 h 857250"/>
                <a:gd name="connsiteX5" fmla="*/ 939803 w 3313048"/>
                <a:gd name="connsiteY5" fmla="*/ 31750 h 857250"/>
                <a:gd name="connsiteX6" fmla="*/ 1149353 w 3313048"/>
                <a:gd name="connsiteY6" fmla="*/ 838200 h 857250"/>
                <a:gd name="connsiteX7" fmla="*/ 1339853 w 3313048"/>
                <a:gd name="connsiteY7" fmla="*/ 12700 h 857250"/>
                <a:gd name="connsiteX8" fmla="*/ 1543053 w 3313048"/>
                <a:gd name="connsiteY8" fmla="*/ 844550 h 857250"/>
                <a:gd name="connsiteX9" fmla="*/ 1752603 w 3313048"/>
                <a:gd name="connsiteY9" fmla="*/ 12700 h 857250"/>
                <a:gd name="connsiteX10" fmla="*/ 1962153 w 3313048"/>
                <a:gd name="connsiteY10" fmla="*/ 850900 h 857250"/>
                <a:gd name="connsiteX11" fmla="*/ 2152653 w 3313048"/>
                <a:gd name="connsiteY11" fmla="*/ 0 h 857250"/>
                <a:gd name="connsiteX12" fmla="*/ 2362203 w 3313048"/>
                <a:gd name="connsiteY12" fmla="*/ 850900 h 857250"/>
                <a:gd name="connsiteX13" fmla="*/ 2552703 w 3313048"/>
                <a:gd name="connsiteY13" fmla="*/ 12700 h 857250"/>
                <a:gd name="connsiteX14" fmla="*/ 2762253 w 3313048"/>
                <a:gd name="connsiteY14" fmla="*/ 844550 h 857250"/>
                <a:gd name="connsiteX15" fmla="*/ 2971803 w 3313048"/>
                <a:gd name="connsiteY15" fmla="*/ 25400 h 857250"/>
                <a:gd name="connsiteX16" fmla="*/ 3149603 w 3313048"/>
                <a:gd name="connsiteY16" fmla="*/ 857250 h 857250"/>
                <a:gd name="connsiteX17" fmla="*/ 3313049 w 3313048"/>
                <a:gd name="connsiteY17" fmla="*/ 422387 h 857250"/>
                <a:gd name="connsiteX0" fmla="*/ -3 w 3149597"/>
                <a:gd name="connsiteY0" fmla="*/ 419100 h 857250"/>
                <a:gd name="connsiteX1" fmla="*/ 133347 w 3149597"/>
                <a:gd name="connsiteY1" fmla="*/ 63500 h 857250"/>
                <a:gd name="connsiteX2" fmla="*/ 330197 w 3149597"/>
                <a:gd name="connsiteY2" fmla="*/ 844550 h 857250"/>
                <a:gd name="connsiteX3" fmla="*/ 539747 w 3149597"/>
                <a:gd name="connsiteY3" fmla="*/ 12700 h 857250"/>
                <a:gd name="connsiteX4" fmla="*/ 742947 w 3149597"/>
                <a:gd name="connsiteY4" fmla="*/ 844550 h 857250"/>
                <a:gd name="connsiteX5" fmla="*/ 939797 w 3149597"/>
                <a:gd name="connsiteY5" fmla="*/ 31750 h 857250"/>
                <a:gd name="connsiteX6" fmla="*/ 1149347 w 3149597"/>
                <a:gd name="connsiteY6" fmla="*/ 838200 h 857250"/>
                <a:gd name="connsiteX7" fmla="*/ 1339847 w 3149597"/>
                <a:gd name="connsiteY7" fmla="*/ 12700 h 857250"/>
                <a:gd name="connsiteX8" fmla="*/ 1543047 w 3149597"/>
                <a:gd name="connsiteY8" fmla="*/ 844550 h 857250"/>
                <a:gd name="connsiteX9" fmla="*/ 1752597 w 3149597"/>
                <a:gd name="connsiteY9" fmla="*/ 12700 h 857250"/>
                <a:gd name="connsiteX10" fmla="*/ 1962147 w 3149597"/>
                <a:gd name="connsiteY10" fmla="*/ 850900 h 857250"/>
                <a:gd name="connsiteX11" fmla="*/ 2152647 w 3149597"/>
                <a:gd name="connsiteY11" fmla="*/ 0 h 857250"/>
                <a:gd name="connsiteX12" fmla="*/ 2362197 w 3149597"/>
                <a:gd name="connsiteY12" fmla="*/ 850900 h 857250"/>
                <a:gd name="connsiteX13" fmla="*/ 2552697 w 3149597"/>
                <a:gd name="connsiteY13" fmla="*/ 12700 h 857250"/>
                <a:gd name="connsiteX14" fmla="*/ 2762247 w 3149597"/>
                <a:gd name="connsiteY14" fmla="*/ 844550 h 857250"/>
                <a:gd name="connsiteX15" fmla="*/ 2971797 w 3149597"/>
                <a:gd name="connsiteY15" fmla="*/ 25400 h 857250"/>
                <a:gd name="connsiteX16" fmla="*/ 3149597 w 3149597"/>
                <a:gd name="connsiteY16" fmla="*/ 857250 h 857250"/>
                <a:gd name="connsiteX0" fmla="*/ 3 w 2971801"/>
                <a:gd name="connsiteY0" fmla="*/ 419100 h 850900"/>
                <a:gd name="connsiteX1" fmla="*/ 133353 w 2971801"/>
                <a:gd name="connsiteY1" fmla="*/ 63500 h 850900"/>
                <a:gd name="connsiteX2" fmla="*/ 330203 w 2971801"/>
                <a:gd name="connsiteY2" fmla="*/ 844550 h 850900"/>
                <a:gd name="connsiteX3" fmla="*/ 539753 w 2971801"/>
                <a:gd name="connsiteY3" fmla="*/ 12700 h 850900"/>
                <a:gd name="connsiteX4" fmla="*/ 742953 w 2971801"/>
                <a:gd name="connsiteY4" fmla="*/ 844550 h 850900"/>
                <a:gd name="connsiteX5" fmla="*/ 939803 w 2971801"/>
                <a:gd name="connsiteY5" fmla="*/ 31750 h 850900"/>
                <a:gd name="connsiteX6" fmla="*/ 1149353 w 2971801"/>
                <a:gd name="connsiteY6" fmla="*/ 838200 h 850900"/>
                <a:gd name="connsiteX7" fmla="*/ 1339853 w 2971801"/>
                <a:gd name="connsiteY7" fmla="*/ 12700 h 850900"/>
                <a:gd name="connsiteX8" fmla="*/ 1543053 w 2971801"/>
                <a:gd name="connsiteY8" fmla="*/ 844550 h 850900"/>
                <a:gd name="connsiteX9" fmla="*/ 1752603 w 2971801"/>
                <a:gd name="connsiteY9" fmla="*/ 12700 h 850900"/>
                <a:gd name="connsiteX10" fmla="*/ 1962153 w 2971801"/>
                <a:gd name="connsiteY10" fmla="*/ 850900 h 850900"/>
                <a:gd name="connsiteX11" fmla="*/ 2152653 w 2971801"/>
                <a:gd name="connsiteY11" fmla="*/ 0 h 850900"/>
                <a:gd name="connsiteX12" fmla="*/ 2362203 w 2971801"/>
                <a:gd name="connsiteY12" fmla="*/ 850900 h 850900"/>
                <a:gd name="connsiteX13" fmla="*/ 2552703 w 2971801"/>
                <a:gd name="connsiteY13" fmla="*/ 12700 h 850900"/>
                <a:gd name="connsiteX14" fmla="*/ 2762253 w 2971801"/>
                <a:gd name="connsiteY14" fmla="*/ 844550 h 850900"/>
                <a:gd name="connsiteX15" fmla="*/ 2971803 w 2971801"/>
                <a:gd name="connsiteY15" fmla="*/ 25400 h 850900"/>
                <a:gd name="connsiteX0" fmla="*/ -3 w 2762246"/>
                <a:gd name="connsiteY0" fmla="*/ 419100 h 850900"/>
                <a:gd name="connsiteX1" fmla="*/ 133347 w 2762246"/>
                <a:gd name="connsiteY1" fmla="*/ 63500 h 850900"/>
                <a:gd name="connsiteX2" fmla="*/ 330197 w 2762246"/>
                <a:gd name="connsiteY2" fmla="*/ 844550 h 850900"/>
                <a:gd name="connsiteX3" fmla="*/ 539747 w 2762246"/>
                <a:gd name="connsiteY3" fmla="*/ 12700 h 850900"/>
                <a:gd name="connsiteX4" fmla="*/ 742947 w 2762246"/>
                <a:gd name="connsiteY4" fmla="*/ 844550 h 850900"/>
                <a:gd name="connsiteX5" fmla="*/ 939797 w 2762246"/>
                <a:gd name="connsiteY5" fmla="*/ 31750 h 850900"/>
                <a:gd name="connsiteX6" fmla="*/ 1149347 w 2762246"/>
                <a:gd name="connsiteY6" fmla="*/ 838200 h 850900"/>
                <a:gd name="connsiteX7" fmla="*/ 1339847 w 2762246"/>
                <a:gd name="connsiteY7" fmla="*/ 12700 h 850900"/>
                <a:gd name="connsiteX8" fmla="*/ 1543047 w 2762246"/>
                <a:gd name="connsiteY8" fmla="*/ 844550 h 850900"/>
                <a:gd name="connsiteX9" fmla="*/ 1752597 w 2762246"/>
                <a:gd name="connsiteY9" fmla="*/ 12700 h 850900"/>
                <a:gd name="connsiteX10" fmla="*/ 1962147 w 2762246"/>
                <a:gd name="connsiteY10" fmla="*/ 850900 h 850900"/>
                <a:gd name="connsiteX11" fmla="*/ 2152647 w 2762246"/>
                <a:gd name="connsiteY11" fmla="*/ 0 h 850900"/>
                <a:gd name="connsiteX12" fmla="*/ 2362197 w 2762246"/>
                <a:gd name="connsiteY12" fmla="*/ 850900 h 850900"/>
                <a:gd name="connsiteX13" fmla="*/ 2552697 w 2762246"/>
                <a:gd name="connsiteY13" fmla="*/ 12700 h 850900"/>
                <a:gd name="connsiteX14" fmla="*/ 2762247 w 2762246"/>
                <a:gd name="connsiteY14" fmla="*/ 844550 h 850900"/>
                <a:gd name="connsiteX0" fmla="*/ 3 w 2552702"/>
                <a:gd name="connsiteY0" fmla="*/ 419100 h 850900"/>
                <a:gd name="connsiteX1" fmla="*/ 133353 w 2552702"/>
                <a:gd name="connsiteY1" fmla="*/ 63500 h 850900"/>
                <a:gd name="connsiteX2" fmla="*/ 330203 w 2552702"/>
                <a:gd name="connsiteY2" fmla="*/ 844550 h 850900"/>
                <a:gd name="connsiteX3" fmla="*/ 539753 w 2552702"/>
                <a:gd name="connsiteY3" fmla="*/ 12700 h 850900"/>
                <a:gd name="connsiteX4" fmla="*/ 742953 w 2552702"/>
                <a:gd name="connsiteY4" fmla="*/ 844550 h 850900"/>
                <a:gd name="connsiteX5" fmla="*/ 939803 w 2552702"/>
                <a:gd name="connsiteY5" fmla="*/ 31750 h 850900"/>
                <a:gd name="connsiteX6" fmla="*/ 1149353 w 2552702"/>
                <a:gd name="connsiteY6" fmla="*/ 838200 h 850900"/>
                <a:gd name="connsiteX7" fmla="*/ 1339853 w 2552702"/>
                <a:gd name="connsiteY7" fmla="*/ 12700 h 850900"/>
                <a:gd name="connsiteX8" fmla="*/ 1543053 w 2552702"/>
                <a:gd name="connsiteY8" fmla="*/ 844550 h 850900"/>
                <a:gd name="connsiteX9" fmla="*/ 1752603 w 2552702"/>
                <a:gd name="connsiteY9" fmla="*/ 12700 h 850900"/>
                <a:gd name="connsiteX10" fmla="*/ 1962153 w 2552702"/>
                <a:gd name="connsiteY10" fmla="*/ 850900 h 850900"/>
                <a:gd name="connsiteX11" fmla="*/ 2152653 w 2552702"/>
                <a:gd name="connsiteY11" fmla="*/ 0 h 850900"/>
                <a:gd name="connsiteX12" fmla="*/ 2362203 w 2552702"/>
                <a:gd name="connsiteY12" fmla="*/ 850900 h 850900"/>
                <a:gd name="connsiteX13" fmla="*/ 2552703 w 2552702"/>
                <a:gd name="connsiteY13" fmla="*/ 12700 h 850900"/>
                <a:gd name="connsiteX0" fmla="*/ -3 w 2552696"/>
                <a:gd name="connsiteY0" fmla="*/ 419100 h 850900"/>
                <a:gd name="connsiteX1" fmla="*/ 133347 w 2552696"/>
                <a:gd name="connsiteY1" fmla="*/ 63500 h 850900"/>
                <a:gd name="connsiteX2" fmla="*/ 330197 w 2552696"/>
                <a:gd name="connsiteY2" fmla="*/ 844550 h 850900"/>
                <a:gd name="connsiteX3" fmla="*/ 539747 w 2552696"/>
                <a:gd name="connsiteY3" fmla="*/ 12700 h 850900"/>
                <a:gd name="connsiteX4" fmla="*/ 742947 w 2552696"/>
                <a:gd name="connsiteY4" fmla="*/ 844550 h 850900"/>
                <a:gd name="connsiteX5" fmla="*/ 939797 w 2552696"/>
                <a:gd name="connsiteY5" fmla="*/ 31750 h 850900"/>
                <a:gd name="connsiteX6" fmla="*/ 1149347 w 2552696"/>
                <a:gd name="connsiteY6" fmla="*/ 838200 h 850900"/>
                <a:gd name="connsiteX7" fmla="*/ 1339847 w 2552696"/>
                <a:gd name="connsiteY7" fmla="*/ 12700 h 850900"/>
                <a:gd name="connsiteX8" fmla="*/ 1543047 w 2552696"/>
                <a:gd name="connsiteY8" fmla="*/ 844550 h 850900"/>
                <a:gd name="connsiteX9" fmla="*/ 1752597 w 2552696"/>
                <a:gd name="connsiteY9" fmla="*/ 12700 h 850900"/>
                <a:gd name="connsiteX10" fmla="*/ 1962147 w 2552696"/>
                <a:gd name="connsiteY10" fmla="*/ 850900 h 850900"/>
                <a:gd name="connsiteX11" fmla="*/ 2152647 w 2552696"/>
                <a:gd name="connsiteY11" fmla="*/ 0 h 850900"/>
                <a:gd name="connsiteX12" fmla="*/ 2362197 w 2552696"/>
                <a:gd name="connsiteY12" fmla="*/ 850900 h 850900"/>
                <a:gd name="connsiteX13" fmla="*/ 2540614 w 2552696"/>
                <a:gd name="connsiteY13" fmla="*/ 161600 h 850900"/>
                <a:gd name="connsiteX14" fmla="*/ 2552697 w 2552696"/>
                <a:gd name="connsiteY14" fmla="*/ 12700 h 850900"/>
                <a:gd name="connsiteX0" fmla="*/ 3 w 2540620"/>
                <a:gd name="connsiteY0" fmla="*/ 419100 h 850900"/>
                <a:gd name="connsiteX1" fmla="*/ 133353 w 2540620"/>
                <a:gd name="connsiteY1" fmla="*/ 63500 h 850900"/>
                <a:gd name="connsiteX2" fmla="*/ 330203 w 2540620"/>
                <a:gd name="connsiteY2" fmla="*/ 844550 h 850900"/>
                <a:gd name="connsiteX3" fmla="*/ 539753 w 2540620"/>
                <a:gd name="connsiteY3" fmla="*/ 12700 h 850900"/>
                <a:gd name="connsiteX4" fmla="*/ 742953 w 2540620"/>
                <a:gd name="connsiteY4" fmla="*/ 844550 h 850900"/>
                <a:gd name="connsiteX5" fmla="*/ 939803 w 2540620"/>
                <a:gd name="connsiteY5" fmla="*/ 31750 h 850900"/>
                <a:gd name="connsiteX6" fmla="*/ 1149353 w 2540620"/>
                <a:gd name="connsiteY6" fmla="*/ 838200 h 850900"/>
                <a:gd name="connsiteX7" fmla="*/ 1339853 w 2540620"/>
                <a:gd name="connsiteY7" fmla="*/ 12700 h 850900"/>
                <a:gd name="connsiteX8" fmla="*/ 1543053 w 2540620"/>
                <a:gd name="connsiteY8" fmla="*/ 844550 h 850900"/>
                <a:gd name="connsiteX9" fmla="*/ 1752603 w 2540620"/>
                <a:gd name="connsiteY9" fmla="*/ 12700 h 850900"/>
                <a:gd name="connsiteX10" fmla="*/ 1962153 w 2540620"/>
                <a:gd name="connsiteY10" fmla="*/ 850900 h 850900"/>
                <a:gd name="connsiteX11" fmla="*/ 2152653 w 2540620"/>
                <a:gd name="connsiteY11" fmla="*/ 0 h 850900"/>
                <a:gd name="connsiteX12" fmla="*/ 2362203 w 2540620"/>
                <a:gd name="connsiteY12" fmla="*/ 850900 h 850900"/>
                <a:gd name="connsiteX13" fmla="*/ 2540620 w 2540620"/>
                <a:gd name="connsiteY13" fmla="*/ 161600 h 850900"/>
                <a:gd name="connsiteX0" fmla="*/ -3 w 2362195"/>
                <a:gd name="connsiteY0" fmla="*/ 419100 h 850900"/>
                <a:gd name="connsiteX1" fmla="*/ 133347 w 2362195"/>
                <a:gd name="connsiteY1" fmla="*/ 63500 h 850900"/>
                <a:gd name="connsiteX2" fmla="*/ 330197 w 2362195"/>
                <a:gd name="connsiteY2" fmla="*/ 844550 h 850900"/>
                <a:gd name="connsiteX3" fmla="*/ 539747 w 2362195"/>
                <a:gd name="connsiteY3" fmla="*/ 12700 h 850900"/>
                <a:gd name="connsiteX4" fmla="*/ 742947 w 2362195"/>
                <a:gd name="connsiteY4" fmla="*/ 844550 h 850900"/>
                <a:gd name="connsiteX5" fmla="*/ 939797 w 2362195"/>
                <a:gd name="connsiteY5" fmla="*/ 31750 h 850900"/>
                <a:gd name="connsiteX6" fmla="*/ 1149347 w 2362195"/>
                <a:gd name="connsiteY6" fmla="*/ 838200 h 850900"/>
                <a:gd name="connsiteX7" fmla="*/ 1339847 w 2362195"/>
                <a:gd name="connsiteY7" fmla="*/ 12700 h 850900"/>
                <a:gd name="connsiteX8" fmla="*/ 1543047 w 2362195"/>
                <a:gd name="connsiteY8" fmla="*/ 844550 h 850900"/>
                <a:gd name="connsiteX9" fmla="*/ 1752597 w 2362195"/>
                <a:gd name="connsiteY9" fmla="*/ 12700 h 850900"/>
                <a:gd name="connsiteX10" fmla="*/ 1962147 w 2362195"/>
                <a:gd name="connsiteY10" fmla="*/ 850900 h 850900"/>
                <a:gd name="connsiteX11" fmla="*/ 2152647 w 2362195"/>
                <a:gd name="connsiteY11" fmla="*/ 0 h 850900"/>
                <a:gd name="connsiteX12" fmla="*/ 2362197 w 2362195"/>
                <a:gd name="connsiteY12" fmla="*/ 850900 h 850900"/>
                <a:gd name="connsiteX0" fmla="*/ 3 w 2152651"/>
                <a:gd name="connsiteY0" fmla="*/ 419100 h 850900"/>
                <a:gd name="connsiteX1" fmla="*/ 133353 w 2152651"/>
                <a:gd name="connsiteY1" fmla="*/ 63500 h 850900"/>
                <a:gd name="connsiteX2" fmla="*/ 330203 w 2152651"/>
                <a:gd name="connsiteY2" fmla="*/ 844550 h 850900"/>
                <a:gd name="connsiteX3" fmla="*/ 539753 w 2152651"/>
                <a:gd name="connsiteY3" fmla="*/ 12700 h 850900"/>
                <a:gd name="connsiteX4" fmla="*/ 742953 w 2152651"/>
                <a:gd name="connsiteY4" fmla="*/ 844550 h 850900"/>
                <a:gd name="connsiteX5" fmla="*/ 939803 w 2152651"/>
                <a:gd name="connsiteY5" fmla="*/ 31750 h 850900"/>
                <a:gd name="connsiteX6" fmla="*/ 1149353 w 2152651"/>
                <a:gd name="connsiteY6" fmla="*/ 838200 h 850900"/>
                <a:gd name="connsiteX7" fmla="*/ 1339853 w 2152651"/>
                <a:gd name="connsiteY7" fmla="*/ 12700 h 850900"/>
                <a:gd name="connsiteX8" fmla="*/ 1543053 w 2152651"/>
                <a:gd name="connsiteY8" fmla="*/ 844550 h 850900"/>
                <a:gd name="connsiteX9" fmla="*/ 1752603 w 2152651"/>
                <a:gd name="connsiteY9" fmla="*/ 12700 h 850900"/>
                <a:gd name="connsiteX10" fmla="*/ 1962153 w 2152651"/>
                <a:gd name="connsiteY10" fmla="*/ 850900 h 850900"/>
                <a:gd name="connsiteX11" fmla="*/ 2152653 w 2152651"/>
                <a:gd name="connsiteY11" fmla="*/ 0 h 850900"/>
                <a:gd name="connsiteX0" fmla="*/ -3 w 1962150"/>
                <a:gd name="connsiteY0" fmla="*/ 406400 h 838200"/>
                <a:gd name="connsiteX1" fmla="*/ 133347 w 1962150"/>
                <a:gd name="connsiteY1" fmla="*/ 50800 h 838200"/>
                <a:gd name="connsiteX2" fmla="*/ 330197 w 1962150"/>
                <a:gd name="connsiteY2" fmla="*/ 831850 h 838200"/>
                <a:gd name="connsiteX3" fmla="*/ 539747 w 1962150"/>
                <a:gd name="connsiteY3" fmla="*/ 0 h 838200"/>
                <a:gd name="connsiteX4" fmla="*/ 742947 w 1962150"/>
                <a:gd name="connsiteY4" fmla="*/ 831850 h 838200"/>
                <a:gd name="connsiteX5" fmla="*/ 939797 w 1962150"/>
                <a:gd name="connsiteY5" fmla="*/ 19050 h 838200"/>
                <a:gd name="connsiteX6" fmla="*/ 1149347 w 1962150"/>
                <a:gd name="connsiteY6" fmla="*/ 825500 h 838200"/>
                <a:gd name="connsiteX7" fmla="*/ 1339847 w 1962150"/>
                <a:gd name="connsiteY7" fmla="*/ 0 h 838200"/>
                <a:gd name="connsiteX8" fmla="*/ 1543047 w 1962150"/>
                <a:gd name="connsiteY8" fmla="*/ 831850 h 838200"/>
                <a:gd name="connsiteX9" fmla="*/ 1752597 w 1962150"/>
                <a:gd name="connsiteY9" fmla="*/ 0 h 838200"/>
                <a:gd name="connsiteX10" fmla="*/ 1962147 w 1962150"/>
                <a:gd name="connsiteY10" fmla="*/ 838200 h 838200"/>
                <a:gd name="connsiteX0" fmla="*/ 3 w 2056481"/>
                <a:gd name="connsiteY0" fmla="*/ 406400 h 831850"/>
                <a:gd name="connsiteX1" fmla="*/ 133353 w 2056481"/>
                <a:gd name="connsiteY1" fmla="*/ 50800 h 831850"/>
                <a:gd name="connsiteX2" fmla="*/ 330203 w 2056481"/>
                <a:gd name="connsiteY2" fmla="*/ 831850 h 831850"/>
                <a:gd name="connsiteX3" fmla="*/ 539753 w 2056481"/>
                <a:gd name="connsiteY3" fmla="*/ 0 h 831850"/>
                <a:gd name="connsiteX4" fmla="*/ 742953 w 2056481"/>
                <a:gd name="connsiteY4" fmla="*/ 831850 h 831850"/>
                <a:gd name="connsiteX5" fmla="*/ 939803 w 2056481"/>
                <a:gd name="connsiteY5" fmla="*/ 19050 h 831850"/>
                <a:gd name="connsiteX6" fmla="*/ 1149353 w 2056481"/>
                <a:gd name="connsiteY6" fmla="*/ 825500 h 831850"/>
                <a:gd name="connsiteX7" fmla="*/ 1339853 w 2056481"/>
                <a:gd name="connsiteY7" fmla="*/ 0 h 831850"/>
                <a:gd name="connsiteX8" fmla="*/ 1543053 w 2056481"/>
                <a:gd name="connsiteY8" fmla="*/ 831850 h 831850"/>
                <a:gd name="connsiteX9" fmla="*/ 1752603 w 2056481"/>
                <a:gd name="connsiteY9" fmla="*/ 0 h 831850"/>
                <a:gd name="connsiteX10" fmla="*/ 2056481 w 2056481"/>
                <a:gd name="connsiteY10" fmla="*/ 453312 h 831850"/>
                <a:gd name="connsiteX0" fmla="*/ 0 w 2137326"/>
                <a:gd name="connsiteY0" fmla="*/ 406400 h 831850"/>
                <a:gd name="connsiteX1" fmla="*/ 214198 w 2137326"/>
                <a:gd name="connsiteY1" fmla="*/ 50800 h 831850"/>
                <a:gd name="connsiteX2" fmla="*/ 411048 w 2137326"/>
                <a:gd name="connsiteY2" fmla="*/ 831850 h 831850"/>
                <a:gd name="connsiteX3" fmla="*/ 620598 w 2137326"/>
                <a:gd name="connsiteY3" fmla="*/ 0 h 831850"/>
                <a:gd name="connsiteX4" fmla="*/ 823798 w 2137326"/>
                <a:gd name="connsiteY4" fmla="*/ 831850 h 831850"/>
                <a:gd name="connsiteX5" fmla="*/ 1020648 w 2137326"/>
                <a:gd name="connsiteY5" fmla="*/ 19050 h 831850"/>
                <a:gd name="connsiteX6" fmla="*/ 1230198 w 2137326"/>
                <a:gd name="connsiteY6" fmla="*/ 825500 h 831850"/>
                <a:gd name="connsiteX7" fmla="*/ 1420698 w 2137326"/>
                <a:gd name="connsiteY7" fmla="*/ 0 h 831850"/>
                <a:gd name="connsiteX8" fmla="*/ 1623898 w 2137326"/>
                <a:gd name="connsiteY8" fmla="*/ 831850 h 831850"/>
                <a:gd name="connsiteX9" fmla="*/ 1833448 w 2137326"/>
                <a:gd name="connsiteY9" fmla="*/ 0 h 831850"/>
                <a:gd name="connsiteX10" fmla="*/ 2137326 w 2137326"/>
                <a:gd name="connsiteY10" fmla="*/ 453312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7326" h="831850">
                  <a:moveTo>
                    <a:pt x="0" y="406400"/>
                  </a:moveTo>
                  <a:lnTo>
                    <a:pt x="214198" y="50800"/>
                  </a:lnTo>
                  <a:lnTo>
                    <a:pt x="411048" y="831850"/>
                  </a:lnTo>
                  <a:lnTo>
                    <a:pt x="620598" y="0"/>
                  </a:lnTo>
                  <a:lnTo>
                    <a:pt x="823798" y="831850"/>
                  </a:lnTo>
                  <a:lnTo>
                    <a:pt x="1020648" y="19050"/>
                  </a:lnTo>
                  <a:lnTo>
                    <a:pt x="1230198" y="825500"/>
                  </a:lnTo>
                  <a:lnTo>
                    <a:pt x="1420698" y="0"/>
                  </a:lnTo>
                  <a:lnTo>
                    <a:pt x="1623898" y="831850"/>
                  </a:lnTo>
                  <a:lnTo>
                    <a:pt x="1833448" y="0"/>
                  </a:lnTo>
                  <a:lnTo>
                    <a:pt x="2137326" y="453312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415135" y="5667850"/>
              <a:ext cx="377682" cy="108079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  <a:gd name="connsiteX0" fmla="*/ -3 w 3245666"/>
                <a:gd name="connsiteY0" fmla="*/ 419100 h 857250"/>
                <a:gd name="connsiteX1" fmla="*/ 133347 w 3245666"/>
                <a:gd name="connsiteY1" fmla="*/ 63500 h 857250"/>
                <a:gd name="connsiteX2" fmla="*/ 330197 w 3245666"/>
                <a:gd name="connsiteY2" fmla="*/ 844550 h 857250"/>
                <a:gd name="connsiteX3" fmla="*/ 539747 w 3245666"/>
                <a:gd name="connsiteY3" fmla="*/ 12700 h 857250"/>
                <a:gd name="connsiteX4" fmla="*/ 742947 w 3245666"/>
                <a:gd name="connsiteY4" fmla="*/ 844550 h 857250"/>
                <a:gd name="connsiteX5" fmla="*/ 939797 w 3245666"/>
                <a:gd name="connsiteY5" fmla="*/ 31750 h 857250"/>
                <a:gd name="connsiteX6" fmla="*/ 1149347 w 3245666"/>
                <a:gd name="connsiteY6" fmla="*/ 838200 h 857250"/>
                <a:gd name="connsiteX7" fmla="*/ 1339847 w 3245666"/>
                <a:gd name="connsiteY7" fmla="*/ 12700 h 857250"/>
                <a:gd name="connsiteX8" fmla="*/ 1543047 w 3245666"/>
                <a:gd name="connsiteY8" fmla="*/ 844550 h 857250"/>
                <a:gd name="connsiteX9" fmla="*/ 1752597 w 3245666"/>
                <a:gd name="connsiteY9" fmla="*/ 12700 h 857250"/>
                <a:gd name="connsiteX10" fmla="*/ 1962147 w 3245666"/>
                <a:gd name="connsiteY10" fmla="*/ 850900 h 857250"/>
                <a:gd name="connsiteX11" fmla="*/ 2152647 w 3245666"/>
                <a:gd name="connsiteY11" fmla="*/ 0 h 857250"/>
                <a:gd name="connsiteX12" fmla="*/ 2362197 w 3245666"/>
                <a:gd name="connsiteY12" fmla="*/ 850900 h 857250"/>
                <a:gd name="connsiteX13" fmla="*/ 2552697 w 3245666"/>
                <a:gd name="connsiteY13" fmla="*/ 12700 h 857250"/>
                <a:gd name="connsiteX14" fmla="*/ 2762247 w 3245666"/>
                <a:gd name="connsiteY14" fmla="*/ 844550 h 857250"/>
                <a:gd name="connsiteX15" fmla="*/ 2971797 w 3245666"/>
                <a:gd name="connsiteY15" fmla="*/ 25400 h 857250"/>
                <a:gd name="connsiteX16" fmla="*/ 3149597 w 3245666"/>
                <a:gd name="connsiteY16" fmla="*/ 857250 h 857250"/>
                <a:gd name="connsiteX17" fmla="*/ 3245666 w 3245666"/>
                <a:gd name="connsiteY17" fmla="*/ 349076 h 857250"/>
                <a:gd name="connsiteX0" fmla="*/ 3 w 3313048"/>
                <a:gd name="connsiteY0" fmla="*/ 419100 h 857250"/>
                <a:gd name="connsiteX1" fmla="*/ 133353 w 3313048"/>
                <a:gd name="connsiteY1" fmla="*/ 63500 h 857250"/>
                <a:gd name="connsiteX2" fmla="*/ 330203 w 3313048"/>
                <a:gd name="connsiteY2" fmla="*/ 844550 h 857250"/>
                <a:gd name="connsiteX3" fmla="*/ 539753 w 3313048"/>
                <a:gd name="connsiteY3" fmla="*/ 12700 h 857250"/>
                <a:gd name="connsiteX4" fmla="*/ 742953 w 3313048"/>
                <a:gd name="connsiteY4" fmla="*/ 844550 h 857250"/>
                <a:gd name="connsiteX5" fmla="*/ 939803 w 3313048"/>
                <a:gd name="connsiteY5" fmla="*/ 31750 h 857250"/>
                <a:gd name="connsiteX6" fmla="*/ 1149353 w 3313048"/>
                <a:gd name="connsiteY6" fmla="*/ 838200 h 857250"/>
                <a:gd name="connsiteX7" fmla="*/ 1339853 w 3313048"/>
                <a:gd name="connsiteY7" fmla="*/ 12700 h 857250"/>
                <a:gd name="connsiteX8" fmla="*/ 1543053 w 3313048"/>
                <a:gd name="connsiteY8" fmla="*/ 844550 h 857250"/>
                <a:gd name="connsiteX9" fmla="*/ 1752603 w 3313048"/>
                <a:gd name="connsiteY9" fmla="*/ 12700 h 857250"/>
                <a:gd name="connsiteX10" fmla="*/ 1962153 w 3313048"/>
                <a:gd name="connsiteY10" fmla="*/ 850900 h 857250"/>
                <a:gd name="connsiteX11" fmla="*/ 2152653 w 3313048"/>
                <a:gd name="connsiteY11" fmla="*/ 0 h 857250"/>
                <a:gd name="connsiteX12" fmla="*/ 2362203 w 3313048"/>
                <a:gd name="connsiteY12" fmla="*/ 850900 h 857250"/>
                <a:gd name="connsiteX13" fmla="*/ 2552703 w 3313048"/>
                <a:gd name="connsiteY13" fmla="*/ 12700 h 857250"/>
                <a:gd name="connsiteX14" fmla="*/ 2762253 w 3313048"/>
                <a:gd name="connsiteY14" fmla="*/ 844550 h 857250"/>
                <a:gd name="connsiteX15" fmla="*/ 2971803 w 3313048"/>
                <a:gd name="connsiteY15" fmla="*/ 25400 h 857250"/>
                <a:gd name="connsiteX16" fmla="*/ 3149603 w 3313048"/>
                <a:gd name="connsiteY16" fmla="*/ 857250 h 857250"/>
                <a:gd name="connsiteX17" fmla="*/ 3313049 w 3313048"/>
                <a:gd name="connsiteY17" fmla="*/ 422387 h 857250"/>
                <a:gd name="connsiteX0" fmla="*/ -3 w 3149597"/>
                <a:gd name="connsiteY0" fmla="*/ 419100 h 857250"/>
                <a:gd name="connsiteX1" fmla="*/ 133347 w 3149597"/>
                <a:gd name="connsiteY1" fmla="*/ 63500 h 857250"/>
                <a:gd name="connsiteX2" fmla="*/ 330197 w 3149597"/>
                <a:gd name="connsiteY2" fmla="*/ 844550 h 857250"/>
                <a:gd name="connsiteX3" fmla="*/ 539747 w 3149597"/>
                <a:gd name="connsiteY3" fmla="*/ 12700 h 857250"/>
                <a:gd name="connsiteX4" fmla="*/ 742947 w 3149597"/>
                <a:gd name="connsiteY4" fmla="*/ 844550 h 857250"/>
                <a:gd name="connsiteX5" fmla="*/ 939797 w 3149597"/>
                <a:gd name="connsiteY5" fmla="*/ 31750 h 857250"/>
                <a:gd name="connsiteX6" fmla="*/ 1149347 w 3149597"/>
                <a:gd name="connsiteY6" fmla="*/ 838200 h 857250"/>
                <a:gd name="connsiteX7" fmla="*/ 1339847 w 3149597"/>
                <a:gd name="connsiteY7" fmla="*/ 12700 h 857250"/>
                <a:gd name="connsiteX8" fmla="*/ 1543047 w 3149597"/>
                <a:gd name="connsiteY8" fmla="*/ 844550 h 857250"/>
                <a:gd name="connsiteX9" fmla="*/ 1752597 w 3149597"/>
                <a:gd name="connsiteY9" fmla="*/ 12700 h 857250"/>
                <a:gd name="connsiteX10" fmla="*/ 1962147 w 3149597"/>
                <a:gd name="connsiteY10" fmla="*/ 850900 h 857250"/>
                <a:gd name="connsiteX11" fmla="*/ 2152647 w 3149597"/>
                <a:gd name="connsiteY11" fmla="*/ 0 h 857250"/>
                <a:gd name="connsiteX12" fmla="*/ 2362197 w 3149597"/>
                <a:gd name="connsiteY12" fmla="*/ 850900 h 857250"/>
                <a:gd name="connsiteX13" fmla="*/ 2552697 w 3149597"/>
                <a:gd name="connsiteY13" fmla="*/ 12700 h 857250"/>
                <a:gd name="connsiteX14" fmla="*/ 2762247 w 3149597"/>
                <a:gd name="connsiteY14" fmla="*/ 844550 h 857250"/>
                <a:gd name="connsiteX15" fmla="*/ 2971797 w 3149597"/>
                <a:gd name="connsiteY15" fmla="*/ 25400 h 857250"/>
                <a:gd name="connsiteX16" fmla="*/ 3149597 w 3149597"/>
                <a:gd name="connsiteY16" fmla="*/ 857250 h 857250"/>
                <a:gd name="connsiteX0" fmla="*/ 3 w 2971801"/>
                <a:gd name="connsiteY0" fmla="*/ 419100 h 850900"/>
                <a:gd name="connsiteX1" fmla="*/ 133353 w 2971801"/>
                <a:gd name="connsiteY1" fmla="*/ 63500 h 850900"/>
                <a:gd name="connsiteX2" fmla="*/ 330203 w 2971801"/>
                <a:gd name="connsiteY2" fmla="*/ 844550 h 850900"/>
                <a:gd name="connsiteX3" fmla="*/ 539753 w 2971801"/>
                <a:gd name="connsiteY3" fmla="*/ 12700 h 850900"/>
                <a:gd name="connsiteX4" fmla="*/ 742953 w 2971801"/>
                <a:gd name="connsiteY4" fmla="*/ 844550 h 850900"/>
                <a:gd name="connsiteX5" fmla="*/ 939803 w 2971801"/>
                <a:gd name="connsiteY5" fmla="*/ 31750 h 850900"/>
                <a:gd name="connsiteX6" fmla="*/ 1149353 w 2971801"/>
                <a:gd name="connsiteY6" fmla="*/ 838200 h 850900"/>
                <a:gd name="connsiteX7" fmla="*/ 1339853 w 2971801"/>
                <a:gd name="connsiteY7" fmla="*/ 12700 h 850900"/>
                <a:gd name="connsiteX8" fmla="*/ 1543053 w 2971801"/>
                <a:gd name="connsiteY8" fmla="*/ 844550 h 850900"/>
                <a:gd name="connsiteX9" fmla="*/ 1752603 w 2971801"/>
                <a:gd name="connsiteY9" fmla="*/ 12700 h 850900"/>
                <a:gd name="connsiteX10" fmla="*/ 1962153 w 2971801"/>
                <a:gd name="connsiteY10" fmla="*/ 850900 h 850900"/>
                <a:gd name="connsiteX11" fmla="*/ 2152653 w 2971801"/>
                <a:gd name="connsiteY11" fmla="*/ 0 h 850900"/>
                <a:gd name="connsiteX12" fmla="*/ 2362203 w 2971801"/>
                <a:gd name="connsiteY12" fmla="*/ 850900 h 850900"/>
                <a:gd name="connsiteX13" fmla="*/ 2552703 w 2971801"/>
                <a:gd name="connsiteY13" fmla="*/ 12700 h 850900"/>
                <a:gd name="connsiteX14" fmla="*/ 2762253 w 2971801"/>
                <a:gd name="connsiteY14" fmla="*/ 844550 h 850900"/>
                <a:gd name="connsiteX15" fmla="*/ 2971803 w 2971801"/>
                <a:gd name="connsiteY15" fmla="*/ 25400 h 850900"/>
                <a:gd name="connsiteX0" fmla="*/ -3 w 2762246"/>
                <a:gd name="connsiteY0" fmla="*/ 419100 h 850900"/>
                <a:gd name="connsiteX1" fmla="*/ 133347 w 2762246"/>
                <a:gd name="connsiteY1" fmla="*/ 63500 h 850900"/>
                <a:gd name="connsiteX2" fmla="*/ 330197 w 2762246"/>
                <a:gd name="connsiteY2" fmla="*/ 844550 h 850900"/>
                <a:gd name="connsiteX3" fmla="*/ 539747 w 2762246"/>
                <a:gd name="connsiteY3" fmla="*/ 12700 h 850900"/>
                <a:gd name="connsiteX4" fmla="*/ 742947 w 2762246"/>
                <a:gd name="connsiteY4" fmla="*/ 844550 h 850900"/>
                <a:gd name="connsiteX5" fmla="*/ 939797 w 2762246"/>
                <a:gd name="connsiteY5" fmla="*/ 31750 h 850900"/>
                <a:gd name="connsiteX6" fmla="*/ 1149347 w 2762246"/>
                <a:gd name="connsiteY6" fmla="*/ 838200 h 850900"/>
                <a:gd name="connsiteX7" fmla="*/ 1339847 w 2762246"/>
                <a:gd name="connsiteY7" fmla="*/ 12700 h 850900"/>
                <a:gd name="connsiteX8" fmla="*/ 1543047 w 2762246"/>
                <a:gd name="connsiteY8" fmla="*/ 844550 h 850900"/>
                <a:gd name="connsiteX9" fmla="*/ 1752597 w 2762246"/>
                <a:gd name="connsiteY9" fmla="*/ 12700 h 850900"/>
                <a:gd name="connsiteX10" fmla="*/ 1962147 w 2762246"/>
                <a:gd name="connsiteY10" fmla="*/ 850900 h 850900"/>
                <a:gd name="connsiteX11" fmla="*/ 2152647 w 2762246"/>
                <a:gd name="connsiteY11" fmla="*/ 0 h 850900"/>
                <a:gd name="connsiteX12" fmla="*/ 2362197 w 2762246"/>
                <a:gd name="connsiteY12" fmla="*/ 850900 h 850900"/>
                <a:gd name="connsiteX13" fmla="*/ 2552697 w 2762246"/>
                <a:gd name="connsiteY13" fmla="*/ 12700 h 850900"/>
                <a:gd name="connsiteX14" fmla="*/ 2762247 w 2762246"/>
                <a:gd name="connsiteY14" fmla="*/ 844550 h 850900"/>
                <a:gd name="connsiteX0" fmla="*/ 3 w 2552702"/>
                <a:gd name="connsiteY0" fmla="*/ 419100 h 850900"/>
                <a:gd name="connsiteX1" fmla="*/ 133353 w 2552702"/>
                <a:gd name="connsiteY1" fmla="*/ 63500 h 850900"/>
                <a:gd name="connsiteX2" fmla="*/ 330203 w 2552702"/>
                <a:gd name="connsiteY2" fmla="*/ 844550 h 850900"/>
                <a:gd name="connsiteX3" fmla="*/ 539753 w 2552702"/>
                <a:gd name="connsiteY3" fmla="*/ 12700 h 850900"/>
                <a:gd name="connsiteX4" fmla="*/ 742953 w 2552702"/>
                <a:gd name="connsiteY4" fmla="*/ 844550 h 850900"/>
                <a:gd name="connsiteX5" fmla="*/ 939803 w 2552702"/>
                <a:gd name="connsiteY5" fmla="*/ 31750 h 850900"/>
                <a:gd name="connsiteX6" fmla="*/ 1149353 w 2552702"/>
                <a:gd name="connsiteY6" fmla="*/ 838200 h 850900"/>
                <a:gd name="connsiteX7" fmla="*/ 1339853 w 2552702"/>
                <a:gd name="connsiteY7" fmla="*/ 12700 h 850900"/>
                <a:gd name="connsiteX8" fmla="*/ 1543053 w 2552702"/>
                <a:gd name="connsiteY8" fmla="*/ 844550 h 850900"/>
                <a:gd name="connsiteX9" fmla="*/ 1752603 w 2552702"/>
                <a:gd name="connsiteY9" fmla="*/ 12700 h 850900"/>
                <a:gd name="connsiteX10" fmla="*/ 1962153 w 2552702"/>
                <a:gd name="connsiteY10" fmla="*/ 850900 h 850900"/>
                <a:gd name="connsiteX11" fmla="*/ 2152653 w 2552702"/>
                <a:gd name="connsiteY11" fmla="*/ 0 h 850900"/>
                <a:gd name="connsiteX12" fmla="*/ 2362203 w 2552702"/>
                <a:gd name="connsiteY12" fmla="*/ 850900 h 850900"/>
                <a:gd name="connsiteX13" fmla="*/ 2552703 w 2552702"/>
                <a:gd name="connsiteY13" fmla="*/ 12700 h 850900"/>
                <a:gd name="connsiteX0" fmla="*/ -3 w 2552696"/>
                <a:gd name="connsiteY0" fmla="*/ 419100 h 850900"/>
                <a:gd name="connsiteX1" fmla="*/ 133347 w 2552696"/>
                <a:gd name="connsiteY1" fmla="*/ 63500 h 850900"/>
                <a:gd name="connsiteX2" fmla="*/ 330197 w 2552696"/>
                <a:gd name="connsiteY2" fmla="*/ 844550 h 850900"/>
                <a:gd name="connsiteX3" fmla="*/ 539747 w 2552696"/>
                <a:gd name="connsiteY3" fmla="*/ 12700 h 850900"/>
                <a:gd name="connsiteX4" fmla="*/ 742947 w 2552696"/>
                <a:gd name="connsiteY4" fmla="*/ 844550 h 850900"/>
                <a:gd name="connsiteX5" fmla="*/ 939797 w 2552696"/>
                <a:gd name="connsiteY5" fmla="*/ 31750 h 850900"/>
                <a:gd name="connsiteX6" fmla="*/ 1149347 w 2552696"/>
                <a:gd name="connsiteY6" fmla="*/ 838200 h 850900"/>
                <a:gd name="connsiteX7" fmla="*/ 1339847 w 2552696"/>
                <a:gd name="connsiteY7" fmla="*/ 12700 h 850900"/>
                <a:gd name="connsiteX8" fmla="*/ 1543047 w 2552696"/>
                <a:gd name="connsiteY8" fmla="*/ 844550 h 850900"/>
                <a:gd name="connsiteX9" fmla="*/ 1752597 w 2552696"/>
                <a:gd name="connsiteY9" fmla="*/ 12700 h 850900"/>
                <a:gd name="connsiteX10" fmla="*/ 1962147 w 2552696"/>
                <a:gd name="connsiteY10" fmla="*/ 850900 h 850900"/>
                <a:gd name="connsiteX11" fmla="*/ 2152647 w 2552696"/>
                <a:gd name="connsiteY11" fmla="*/ 0 h 850900"/>
                <a:gd name="connsiteX12" fmla="*/ 2362197 w 2552696"/>
                <a:gd name="connsiteY12" fmla="*/ 850900 h 850900"/>
                <a:gd name="connsiteX13" fmla="*/ 2540614 w 2552696"/>
                <a:gd name="connsiteY13" fmla="*/ 161600 h 850900"/>
                <a:gd name="connsiteX14" fmla="*/ 2552697 w 2552696"/>
                <a:gd name="connsiteY14" fmla="*/ 12700 h 850900"/>
                <a:gd name="connsiteX0" fmla="*/ 3 w 2540620"/>
                <a:gd name="connsiteY0" fmla="*/ 419100 h 850900"/>
                <a:gd name="connsiteX1" fmla="*/ 133353 w 2540620"/>
                <a:gd name="connsiteY1" fmla="*/ 63500 h 850900"/>
                <a:gd name="connsiteX2" fmla="*/ 330203 w 2540620"/>
                <a:gd name="connsiteY2" fmla="*/ 844550 h 850900"/>
                <a:gd name="connsiteX3" fmla="*/ 539753 w 2540620"/>
                <a:gd name="connsiteY3" fmla="*/ 12700 h 850900"/>
                <a:gd name="connsiteX4" fmla="*/ 742953 w 2540620"/>
                <a:gd name="connsiteY4" fmla="*/ 844550 h 850900"/>
                <a:gd name="connsiteX5" fmla="*/ 939803 w 2540620"/>
                <a:gd name="connsiteY5" fmla="*/ 31750 h 850900"/>
                <a:gd name="connsiteX6" fmla="*/ 1149353 w 2540620"/>
                <a:gd name="connsiteY6" fmla="*/ 838200 h 850900"/>
                <a:gd name="connsiteX7" fmla="*/ 1339853 w 2540620"/>
                <a:gd name="connsiteY7" fmla="*/ 12700 h 850900"/>
                <a:gd name="connsiteX8" fmla="*/ 1543053 w 2540620"/>
                <a:gd name="connsiteY8" fmla="*/ 844550 h 850900"/>
                <a:gd name="connsiteX9" fmla="*/ 1752603 w 2540620"/>
                <a:gd name="connsiteY9" fmla="*/ 12700 h 850900"/>
                <a:gd name="connsiteX10" fmla="*/ 1962153 w 2540620"/>
                <a:gd name="connsiteY10" fmla="*/ 850900 h 850900"/>
                <a:gd name="connsiteX11" fmla="*/ 2152653 w 2540620"/>
                <a:gd name="connsiteY11" fmla="*/ 0 h 850900"/>
                <a:gd name="connsiteX12" fmla="*/ 2362203 w 2540620"/>
                <a:gd name="connsiteY12" fmla="*/ 850900 h 850900"/>
                <a:gd name="connsiteX13" fmla="*/ 2540620 w 2540620"/>
                <a:gd name="connsiteY13" fmla="*/ 161600 h 850900"/>
                <a:gd name="connsiteX0" fmla="*/ -3 w 2362195"/>
                <a:gd name="connsiteY0" fmla="*/ 419100 h 850900"/>
                <a:gd name="connsiteX1" fmla="*/ 133347 w 2362195"/>
                <a:gd name="connsiteY1" fmla="*/ 63500 h 850900"/>
                <a:gd name="connsiteX2" fmla="*/ 330197 w 2362195"/>
                <a:gd name="connsiteY2" fmla="*/ 844550 h 850900"/>
                <a:gd name="connsiteX3" fmla="*/ 539747 w 2362195"/>
                <a:gd name="connsiteY3" fmla="*/ 12700 h 850900"/>
                <a:gd name="connsiteX4" fmla="*/ 742947 w 2362195"/>
                <a:gd name="connsiteY4" fmla="*/ 844550 h 850900"/>
                <a:gd name="connsiteX5" fmla="*/ 939797 w 2362195"/>
                <a:gd name="connsiteY5" fmla="*/ 31750 h 850900"/>
                <a:gd name="connsiteX6" fmla="*/ 1149347 w 2362195"/>
                <a:gd name="connsiteY6" fmla="*/ 838200 h 850900"/>
                <a:gd name="connsiteX7" fmla="*/ 1339847 w 2362195"/>
                <a:gd name="connsiteY7" fmla="*/ 12700 h 850900"/>
                <a:gd name="connsiteX8" fmla="*/ 1543047 w 2362195"/>
                <a:gd name="connsiteY8" fmla="*/ 844550 h 850900"/>
                <a:gd name="connsiteX9" fmla="*/ 1752597 w 2362195"/>
                <a:gd name="connsiteY9" fmla="*/ 12700 h 850900"/>
                <a:gd name="connsiteX10" fmla="*/ 1962147 w 2362195"/>
                <a:gd name="connsiteY10" fmla="*/ 850900 h 850900"/>
                <a:gd name="connsiteX11" fmla="*/ 2152647 w 2362195"/>
                <a:gd name="connsiteY11" fmla="*/ 0 h 850900"/>
                <a:gd name="connsiteX12" fmla="*/ 2362197 w 2362195"/>
                <a:gd name="connsiteY12" fmla="*/ 850900 h 850900"/>
                <a:gd name="connsiteX0" fmla="*/ 3 w 2152651"/>
                <a:gd name="connsiteY0" fmla="*/ 419100 h 850900"/>
                <a:gd name="connsiteX1" fmla="*/ 133353 w 2152651"/>
                <a:gd name="connsiteY1" fmla="*/ 63500 h 850900"/>
                <a:gd name="connsiteX2" fmla="*/ 330203 w 2152651"/>
                <a:gd name="connsiteY2" fmla="*/ 844550 h 850900"/>
                <a:gd name="connsiteX3" fmla="*/ 539753 w 2152651"/>
                <a:gd name="connsiteY3" fmla="*/ 12700 h 850900"/>
                <a:gd name="connsiteX4" fmla="*/ 742953 w 2152651"/>
                <a:gd name="connsiteY4" fmla="*/ 844550 h 850900"/>
                <a:gd name="connsiteX5" fmla="*/ 939803 w 2152651"/>
                <a:gd name="connsiteY5" fmla="*/ 31750 h 850900"/>
                <a:gd name="connsiteX6" fmla="*/ 1149353 w 2152651"/>
                <a:gd name="connsiteY6" fmla="*/ 838200 h 850900"/>
                <a:gd name="connsiteX7" fmla="*/ 1339853 w 2152651"/>
                <a:gd name="connsiteY7" fmla="*/ 12700 h 850900"/>
                <a:gd name="connsiteX8" fmla="*/ 1543053 w 2152651"/>
                <a:gd name="connsiteY8" fmla="*/ 844550 h 850900"/>
                <a:gd name="connsiteX9" fmla="*/ 1752603 w 2152651"/>
                <a:gd name="connsiteY9" fmla="*/ 12700 h 850900"/>
                <a:gd name="connsiteX10" fmla="*/ 1962153 w 2152651"/>
                <a:gd name="connsiteY10" fmla="*/ 850900 h 850900"/>
                <a:gd name="connsiteX11" fmla="*/ 2152653 w 2152651"/>
                <a:gd name="connsiteY11" fmla="*/ 0 h 850900"/>
                <a:gd name="connsiteX0" fmla="*/ -3 w 1962150"/>
                <a:gd name="connsiteY0" fmla="*/ 406400 h 838200"/>
                <a:gd name="connsiteX1" fmla="*/ 133347 w 1962150"/>
                <a:gd name="connsiteY1" fmla="*/ 50800 h 838200"/>
                <a:gd name="connsiteX2" fmla="*/ 330197 w 1962150"/>
                <a:gd name="connsiteY2" fmla="*/ 831850 h 838200"/>
                <a:gd name="connsiteX3" fmla="*/ 539747 w 1962150"/>
                <a:gd name="connsiteY3" fmla="*/ 0 h 838200"/>
                <a:gd name="connsiteX4" fmla="*/ 742947 w 1962150"/>
                <a:gd name="connsiteY4" fmla="*/ 831850 h 838200"/>
                <a:gd name="connsiteX5" fmla="*/ 939797 w 1962150"/>
                <a:gd name="connsiteY5" fmla="*/ 19050 h 838200"/>
                <a:gd name="connsiteX6" fmla="*/ 1149347 w 1962150"/>
                <a:gd name="connsiteY6" fmla="*/ 825500 h 838200"/>
                <a:gd name="connsiteX7" fmla="*/ 1339847 w 1962150"/>
                <a:gd name="connsiteY7" fmla="*/ 0 h 838200"/>
                <a:gd name="connsiteX8" fmla="*/ 1543047 w 1962150"/>
                <a:gd name="connsiteY8" fmla="*/ 831850 h 838200"/>
                <a:gd name="connsiteX9" fmla="*/ 1752597 w 1962150"/>
                <a:gd name="connsiteY9" fmla="*/ 0 h 838200"/>
                <a:gd name="connsiteX10" fmla="*/ 1962147 w 1962150"/>
                <a:gd name="connsiteY10" fmla="*/ 838200 h 838200"/>
                <a:gd name="connsiteX0" fmla="*/ 3 w 2056481"/>
                <a:gd name="connsiteY0" fmla="*/ 406400 h 831850"/>
                <a:gd name="connsiteX1" fmla="*/ 133353 w 2056481"/>
                <a:gd name="connsiteY1" fmla="*/ 50800 h 831850"/>
                <a:gd name="connsiteX2" fmla="*/ 330203 w 2056481"/>
                <a:gd name="connsiteY2" fmla="*/ 831850 h 831850"/>
                <a:gd name="connsiteX3" fmla="*/ 539753 w 2056481"/>
                <a:gd name="connsiteY3" fmla="*/ 0 h 831850"/>
                <a:gd name="connsiteX4" fmla="*/ 742953 w 2056481"/>
                <a:gd name="connsiteY4" fmla="*/ 831850 h 831850"/>
                <a:gd name="connsiteX5" fmla="*/ 939803 w 2056481"/>
                <a:gd name="connsiteY5" fmla="*/ 19050 h 831850"/>
                <a:gd name="connsiteX6" fmla="*/ 1149353 w 2056481"/>
                <a:gd name="connsiteY6" fmla="*/ 825500 h 831850"/>
                <a:gd name="connsiteX7" fmla="*/ 1339853 w 2056481"/>
                <a:gd name="connsiteY7" fmla="*/ 0 h 831850"/>
                <a:gd name="connsiteX8" fmla="*/ 1543053 w 2056481"/>
                <a:gd name="connsiteY8" fmla="*/ 831850 h 831850"/>
                <a:gd name="connsiteX9" fmla="*/ 1752603 w 2056481"/>
                <a:gd name="connsiteY9" fmla="*/ 0 h 831850"/>
                <a:gd name="connsiteX10" fmla="*/ 2056481 w 2056481"/>
                <a:gd name="connsiteY10" fmla="*/ 453312 h 831850"/>
                <a:gd name="connsiteX0" fmla="*/ 0 w 2137326"/>
                <a:gd name="connsiteY0" fmla="*/ 406400 h 831850"/>
                <a:gd name="connsiteX1" fmla="*/ 214198 w 2137326"/>
                <a:gd name="connsiteY1" fmla="*/ 50800 h 831850"/>
                <a:gd name="connsiteX2" fmla="*/ 411048 w 2137326"/>
                <a:gd name="connsiteY2" fmla="*/ 831850 h 831850"/>
                <a:gd name="connsiteX3" fmla="*/ 620598 w 2137326"/>
                <a:gd name="connsiteY3" fmla="*/ 0 h 831850"/>
                <a:gd name="connsiteX4" fmla="*/ 823798 w 2137326"/>
                <a:gd name="connsiteY4" fmla="*/ 831850 h 831850"/>
                <a:gd name="connsiteX5" fmla="*/ 1020648 w 2137326"/>
                <a:gd name="connsiteY5" fmla="*/ 19050 h 831850"/>
                <a:gd name="connsiteX6" fmla="*/ 1230198 w 2137326"/>
                <a:gd name="connsiteY6" fmla="*/ 825500 h 831850"/>
                <a:gd name="connsiteX7" fmla="*/ 1420698 w 2137326"/>
                <a:gd name="connsiteY7" fmla="*/ 0 h 831850"/>
                <a:gd name="connsiteX8" fmla="*/ 1623898 w 2137326"/>
                <a:gd name="connsiteY8" fmla="*/ 831850 h 831850"/>
                <a:gd name="connsiteX9" fmla="*/ 1833448 w 2137326"/>
                <a:gd name="connsiteY9" fmla="*/ 0 h 831850"/>
                <a:gd name="connsiteX10" fmla="*/ 2137326 w 2137326"/>
                <a:gd name="connsiteY10" fmla="*/ 453312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7326" h="831850">
                  <a:moveTo>
                    <a:pt x="0" y="406400"/>
                  </a:moveTo>
                  <a:lnTo>
                    <a:pt x="214198" y="50800"/>
                  </a:lnTo>
                  <a:lnTo>
                    <a:pt x="411048" y="831850"/>
                  </a:lnTo>
                  <a:lnTo>
                    <a:pt x="620598" y="0"/>
                  </a:lnTo>
                  <a:lnTo>
                    <a:pt x="823798" y="831850"/>
                  </a:lnTo>
                  <a:lnTo>
                    <a:pt x="1020648" y="19050"/>
                  </a:lnTo>
                  <a:lnTo>
                    <a:pt x="1230198" y="825500"/>
                  </a:lnTo>
                  <a:lnTo>
                    <a:pt x="1420698" y="0"/>
                  </a:lnTo>
                  <a:lnTo>
                    <a:pt x="1623898" y="831850"/>
                  </a:lnTo>
                  <a:lnTo>
                    <a:pt x="1833448" y="0"/>
                  </a:lnTo>
                  <a:lnTo>
                    <a:pt x="2137326" y="453312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1785674" y="5724010"/>
              <a:ext cx="51086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2700000" flipH="1" flipV="1">
              <a:off x="-972903" y="6794942"/>
              <a:ext cx="13302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0800000" flipH="1">
              <a:off x="-1062095" y="6560390"/>
              <a:ext cx="1847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-1133353" y="6422094"/>
              <a:ext cx="327228" cy="78336"/>
              <a:chOff x="1804406" y="3788814"/>
              <a:chExt cx="327228" cy="78336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 rot="10800000" flipH="1">
                <a:off x="1804406" y="3867150"/>
                <a:ext cx="32722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0800000" flipH="1">
                <a:off x="1875664" y="3788814"/>
                <a:ext cx="18471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5400000" flipH="1">
                <a:off x="1928853" y="3827982"/>
                <a:ext cx="783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 rot="10800000" flipH="1">
              <a:off x="-1134331" y="6223840"/>
              <a:ext cx="3291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-1133353" y="6283799"/>
              <a:ext cx="327228" cy="78336"/>
              <a:chOff x="1804406" y="3636414"/>
              <a:chExt cx="327228" cy="78336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rot="10800000" flipH="1">
                <a:off x="1804406" y="3714750"/>
                <a:ext cx="32722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10800000" flipH="1">
                <a:off x="1875664" y="3636414"/>
                <a:ext cx="18471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5400000" flipH="1">
                <a:off x="1928853" y="3675582"/>
                <a:ext cx="783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Connector 162"/>
            <p:cNvCxnSpPr/>
            <p:nvPr/>
          </p:nvCxnSpPr>
          <p:spPr>
            <a:xfrm rot="2700000" flipH="1">
              <a:off x="1646433" y="7109503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-971480" y="7115980"/>
              <a:ext cx="145803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2700000" flipH="1">
              <a:off x="-410967" y="7114125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81920" y="6911782"/>
              <a:ext cx="387584" cy="410277"/>
              <a:chOff x="5494999" y="4142522"/>
              <a:chExt cx="387584" cy="410277"/>
            </a:xfrm>
          </p:grpSpPr>
          <p:sp>
            <p:nvSpPr>
              <p:cNvPr id="166" name="TextBox 165"/>
              <p:cNvSpPr txBox="1"/>
              <p:nvPr/>
            </p:nvSpPr>
            <p:spPr bwMode="auto">
              <a:xfrm>
                <a:off x="5494999" y="4142522"/>
                <a:ext cx="2568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(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 bwMode="auto">
              <a:xfrm flipH="1" flipV="1">
                <a:off x="5625781" y="4183467"/>
                <a:ext cx="2568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(</a:t>
                </a: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654423" y="4314753"/>
                <a:ext cx="64008" cy="64008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423874" y="5278279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8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1351740" y="5278279"/>
              <a:ext cx="666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-1476817" y="6070667"/>
              <a:ext cx="362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2V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-1476817" y="6217563"/>
              <a:ext cx="362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2V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-1476817" y="6364460"/>
              <a:ext cx="362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2V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422724" y="7186536"/>
              <a:ext cx="362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K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-1476817" y="5153412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(a)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36042" y="2240172"/>
            <a:ext cx="4026567" cy="2351265"/>
            <a:chOff x="2041105" y="2226632"/>
            <a:chExt cx="4026567" cy="235126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189" name="Straight Connector 188"/>
            <p:cNvCxnSpPr/>
            <p:nvPr/>
          </p:nvCxnSpPr>
          <p:spPr>
            <a:xfrm>
              <a:off x="4668528" y="2520139"/>
              <a:ext cx="0" cy="314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66336" y="2520139"/>
              <a:ext cx="0" cy="314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2964255" y="2876550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cxnSp>
          <p:nvCxnSpPr>
            <p:cNvPr id="208" name="Straight Connector 207"/>
            <p:cNvCxnSpPr/>
            <p:nvPr/>
          </p:nvCxnSpPr>
          <p:spPr>
            <a:xfrm>
              <a:off x="2542004" y="2838372"/>
              <a:ext cx="51086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2548183" y="3684709"/>
              <a:ext cx="0" cy="5541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4180613" y="4230342"/>
              <a:ext cx="16356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endCxn id="255" idx="4"/>
            </p:cNvCxnSpPr>
            <p:nvPr/>
          </p:nvCxnSpPr>
          <p:spPr>
            <a:xfrm flipV="1">
              <a:off x="5806698" y="3638550"/>
              <a:ext cx="1492" cy="5917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3420384" y="2838372"/>
              <a:ext cx="57138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12"/>
            <p:cNvSpPr/>
            <p:nvPr/>
          </p:nvSpPr>
          <p:spPr>
            <a:xfrm>
              <a:off x="3050486" y="2782212"/>
              <a:ext cx="377682" cy="108079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  <a:gd name="connsiteX0" fmla="*/ -3 w 3245666"/>
                <a:gd name="connsiteY0" fmla="*/ 419100 h 857250"/>
                <a:gd name="connsiteX1" fmla="*/ 133347 w 3245666"/>
                <a:gd name="connsiteY1" fmla="*/ 63500 h 857250"/>
                <a:gd name="connsiteX2" fmla="*/ 330197 w 3245666"/>
                <a:gd name="connsiteY2" fmla="*/ 844550 h 857250"/>
                <a:gd name="connsiteX3" fmla="*/ 539747 w 3245666"/>
                <a:gd name="connsiteY3" fmla="*/ 12700 h 857250"/>
                <a:gd name="connsiteX4" fmla="*/ 742947 w 3245666"/>
                <a:gd name="connsiteY4" fmla="*/ 844550 h 857250"/>
                <a:gd name="connsiteX5" fmla="*/ 939797 w 3245666"/>
                <a:gd name="connsiteY5" fmla="*/ 31750 h 857250"/>
                <a:gd name="connsiteX6" fmla="*/ 1149347 w 3245666"/>
                <a:gd name="connsiteY6" fmla="*/ 838200 h 857250"/>
                <a:gd name="connsiteX7" fmla="*/ 1339847 w 3245666"/>
                <a:gd name="connsiteY7" fmla="*/ 12700 h 857250"/>
                <a:gd name="connsiteX8" fmla="*/ 1543047 w 3245666"/>
                <a:gd name="connsiteY8" fmla="*/ 844550 h 857250"/>
                <a:gd name="connsiteX9" fmla="*/ 1752597 w 3245666"/>
                <a:gd name="connsiteY9" fmla="*/ 12700 h 857250"/>
                <a:gd name="connsiteX10" fmla="*/ 1962147 w 3245666"/>
                <a:gd name="connsiteY10" fmla="*/ 850900 h 857250"/>
                <a:gd name="connsiteX11" fmla="*/ 2152647 w 3245666"/>
                <a:gd name="connsiteY11" fmla="*/ 0 h 857250"/>
                <a:gd name="connsiteX12" fmla="*/ 2362197 w 3245666"/>
                <a:gd name="connsiteY12" fmla="*/ 850900 h 857250"/>
                <a:gd name="connsiteX13" fmla="*/ 2552697 w 3245666"/>
                <a:gd name="connsiteY13" fmla="*/ 12700 h 857250"/>
                <a:gd name="connsiteX14" fmla="*/ 2762247 w 3245666"/>
                <a:gd name="connsiteY14" fmla="*/ 844550 h 857250"/>
                <a:gd name="connsiteX15" fmla="*/ 2971797 w 3245666"/>
                <a:gd name="connsiteY15" fmla="*/ 25400 h 857250"/>
                <a:gd name="connsiteX16" fmla="*/ 3149597 w 3245666"/>
                <a:gd name="connsiteY16" fmla="*/ 857250 h 857250"/>
                <a:gd name="connsiteX17" fmla="*/ 3245666 w 3245666"/>
                <a:gd name="connsiteY17" fmla="*/ 349076 h 857250"/>
                <a:gd name="connsiteX0" fmla="*/ 3 w 3313048"/>
                <a:gd name="connsiteY0" fmla="*/ 419100 h 857250"/>
                <a:gd name="connsiteX1" fmla="*/ 133353 w 3313048"/>
                <a:gd name="connsiteY1" fmla="*/ 63500 h 857250"/>
                <a:gd name="connsiteX2" fmla="*/ 330203 w 3313048"/>
                <a:gd name="connsiteY2" fmla="*/ 844550 h 857250"/>
                <a:gd name="connsiteX3" fmla="*/ 539753 w 3313048"/>
                <a:gd name="connsiteY3" fmla="*/ 12700 h 857250"/>
                <a:gd name="connsiteX4" fmla="*/ 742953 w 3313048"/>
                <a:gd name="connsiteY4" fmla="*/ 844550 h 857250"/>
                <a:gd name="connsiteX5" fmla="*/ 939803 w 3313048"/>
                <a:gd name="connsiteY5" fmla="*/ 31750 h 857250"/>
                <a:gd name="connsiteX6" fmla="*/ 1149353 w 3313048"/>
                <a:gd name="connsiteY6" fmla="*/ 838200 h 857250"/>
                <a:gd name="connsiteX7" fmla="*/ 1339853 w 3313048"/>
                <a:gd name="connsiteY7" fmla="*/ 12700 h 857250"/>
                <a:gd name="connsiteX8" fmla="*/ 1543053 w 3313048"/>
                <a:gd name="connsiteY8" fmla="*/ 844550 h 857250"/>
                <a:gd name="connsiteX9" fmla="*/ 1752603 w 3313048"/>
                <a:gd name="connsiteY9" fmla="*/ 12700 h 857250"/>
                <a:gd name="connsiteX10" fmla="*/ 1962153 w 3313048"/>
                <a:gd name="connsiteY10" fmla="*/ 850900 h 857250"/>
                <a:gd name="connsiteX11" fmla="*/ 2152653 w 3313048"/>
                <a:gd name="connsiteY11" fmla="*/ 0 h 857250"/>
                <a:gd name="connsiteX12" fmla="*/ 2362203 w 3313048"/>
                <a:gd name="connsiteY12" fmla="*/ 850900 h 857250"/>
                <a:gd name="connsiteX13" fmla="*/ 2552703 w 3313048"/>
                <a:gd name="connsiteY13" fmla="*/ 12700 h 857250"/>
                <a:gd name="connsiteX14" fmla="*/ 2762253 w 3313048"/>
                <a:gd name="connsiteY14" fmla="*/ 844550 h 857250"/>
                <a:gd name="connsiteX15" fmla="*/ 2971803 w 3313048"/>
                <a:gd name="connsiteY15" fmla="*/ 25400 h 857250"/>
                <a:gd name="connsiteX16" fmla="*/ 3149603 w 3313048"/>
                <a:gd name="connsiteY16" fmla="*/ 857250 h 857250"/>
                <a:gd name="connsiteX17" fmla="*/ 3313049 w 3313048"/>
                <a:gd name="connsiteY17" fmla="*/ 422387 h 857250"/>
                <a:gd name="connsiteX0" fmla="*/ -3 w 3149597"/>
                <a:gd name="connsiteY0" fmla="*/ 419100 h 857250"/>
                <a:gd name="connsiteX1" fmla="*/ 133347 w 3149597"/>
                <a:gd name="connsiteY1" fmla="*/ 63500 h 857250"/>
                <a:gd name="connsiteX2" fmla="*/ 330197 w 3149597"/>
                <a:gd name="connsiteY2" fmla="*/ 844550 h 857250"/>
                <a:gd name="connsiteX3" fmla="*/ 539747 w 3149597"/>
                <a:gd name="connsiteY3" fmla="*/ 12700 h 857250"/>
                <a:gd name="connsiteX4" fmla="*/ 742947 w 3149597"/>
                <a:gd name="connsiteY4" fmla="*/ 844550 h 857250"/>
                <a:gd name="connsiteX5" fmla="*/ 939797 w 3149597"/>
                <a:gd name="connsiteY5" fmla="*/ 31750 h 857250"/>
                <a:gd name="connsiteX6" fmla="*/ 1149347 w 3149597"/>
                <a:gd name="connsiteY6" fmla="*/ 838200 h 857250"/>
                <a:gd name="connsiteX7" fmla="*/ 1339847 w 3149597"/>
                <a:gd name="connsiteY7" fmla="*/ 12700 h 857250"/>
                <a:gd name="connsiteX8" fmla="*/ 1543047 w 3149597"/>
                <a:gd name="connsiteY8" fmla="*/ 844550 h 857250"/>
                <a:gd name="connsiteX9" fmla="*/ 1752597 w 3149597"/>
                <a:gd name="connsiteY9" fmla="*/ 12700 h 857250"/>
                <a:gd name="connsiteX10" fmla="*/ 1962147 w 3149597"/>
                <a:gd name="connsiteY10" fmla="*/ 850900 h 857250"/>
                <a:gd name="connsiteX11" fmla="*/ 2152647 w 3149597"/>
                <a:gd name="connsiteY11" fmla="*/ 0 h 857250"/>
                <a:gd name="connsiteX12" fmla="*/ 2362197 w 3149597"/>
                <a:gd name="connsiteY12" fmla="*/ 850900 h 857250"/>
                <a:gd name="connsiteX13" fmla="*/ 2552697 w 3149597"/>
                <a:gd name="connsiteY13" fmla="*/ 12700 h 857250"/>
                <a:gd name="connsiteX14" fmla="*/ 2762247 w 3149597"/>
                <a:gd name="connsiteY14" fmla="*/ 844550 h 857250"/>
                <a:gd name="connsiteX15" fmla="*/ 2971797 w 3149597"/>
                <a:gd name="connsiteY15" fmla="*/ 25400 h 857250"/>
                <a:gd name="connsiteX16" fmla="*/ 3149597 w 3149597"/>
                <a:gd name="connsiteY16" fmla="*/ 857250 h 857250"/>
                <a:gd name="connsiteX0" fmla="*/ 3 w 2971801"/>
                <a:gd name="connsiteY0" fmla="*/ 419100 h 850900"/>
                <a:gd name="connsiteX1" fmla="*/ 133353 w 2971801"/>
                <a:gd name="connsiteY1" fmla="*/ 63500 h 850900"/>
                <a:gd name="connsiteX2" fmla="*/ 330203 w 2971801"/>
                <a:gd name="connsiteY2" fmla="*/ 844550 h 850900"/>
                <a:gd name="connsiteX3" fmla="*/ 539753 w 2971801"/>
                <a:gd name="connsiteY3" fmla="*/ 12700 h 850900"/>
                <a:gd name="connsiteX4" fmla="*/ 742953 w 2971801"/>
                <a:gd name="connsiteY4" fmla="*/ 844550 h 850900"/>
                <a:gd name="connsiteX5" fmla="*/ 939803 w 2971801"/>
                <a:gd name="connsiteY5" fmla="*/ 31750 h 850900"/>
                <a:gd name="connsiteX6" fmla="*/ 1149353 w 2971801"/>
                <a:gd name="connsiteY6" fmla="*/ 838200 h 850900"/>
                <a:gd name="connsiteX7" fmla="*/ 1339853 w 2971801"/>
                <a:gd name="connsiteY7" fmla="*/ 12700 h 850900"/>
                <a:gd name="connsiteX8" fmla="*/ 1543053 w 2971801"/>
                <a:gd name="connsiteY8" fmla="*/ 844550 h 850900"/>
                <a:gd name="connsiteX9" fmla="*/ 1752603 w 2971801"/>
                <a:gd name="connsiteY9" fmla="*/ 12700 h 850900"/>
                <a:gd name="connsiteX10" fmla="*/ 1962153 w 2971801"/>
                <a:gd name="connsiteY10" fmla="*/ 850900 h 850900"/>
                <a:gd name="connsiteX11" fmla="*/ 2152653 w 2971801"/>
                <a:gd name="connsiteY11" fmla="*/ 0 h 850900"/>
                <a:gd name="connsiteX12" fmla="*/ 2362203 w 2971801"/>
                <a:gd name="connsiteY12" fmla="*/ 850900 h 850900"/>
                <a:gd name="connsiteX13" fmla="*/ 2552703 w 2971801"/>
                <a:gd name="connsiteY13" fmla="*/ 12700 h 850900"/>
                <a:gd name="connsiteX14" fmla="*/ 2762253 w 2971801"/>
                <a:gd name="connsiteY14" fmla="*/ 844550 h 850900"/>
                <a:gd name="connsiteX15" fmla="*/ 2971803 w 2971801"/>
                <a:gd name="connsiteY15" fmla="*/ 25400 h 850900"/>
                <a:gd name="connsiteX0" fmla="*/ -3 w 2762246"/>
                <a:gd name="connsiteY0" fmla="*/ 419100 h 850900"/>
                <a:gd name="connsiteX1" fmla="*/ 133347 w 2762246"/>
                <a:gd name="connsiteY1" fmla="*/ 63500 h 850900"/>
                <a:gd name="connsiteX2" fmla="*/ 330197 w 2762246"/>
                <a:gd name="connsiteY2" fmla="*/ 844550 h 850900"/>
                <a:gd name="connsiteX3" fmla="*/ 539747 w 2762246"/>
                <a:gd name="connsiteY3" fmla="*/ 12700 h 850900"/>
                <a:gd name="connsiteX4" fmla="*/ 742947 w 2762246"/>
                <a:gd name="connsiteY4" fmla="*/ 844550 h 850900"/>
                <a:gd name="connsiteX5" fmla="*/ 939797 w 2762246"/>
                <a:gd name="connsiteY5" fmla="*/ 31750 h 850900"/>
                <a:gd name="connsiteX6" fmla="*/ 1149347 w 2762246"/>
                <a:gd name="connsiteY6" fmla="*/ 838200 h 850900"/>
                <a:gd name="connsiteX7" fmla="*/ 1339847 w 2762246"/>
                <a:gd name="connsiteY7" fmla="*/ 12700 h 850900"/>
                <a:gd name="connsiteX8" fmla="*/ 1543047 w 2762246"/>
                <a:gd name="connsiteY8" fmla="*/ 844550 h 850900"/>
                <a:gd name="connsiteX9" fmla="*/ 1752597 w 2762246"/>
                <a:gd name="connsiteY9" fmla="*/ 12700 h 850900"/>
                <a:gd name="connsiteX10" fmla="*/ 1962147 w 2762246"/>
                <a:gd name="connsiteY10" fmla="*/ 850900 h 850900"/>
                <a:gd name="connsiteX11" fmla="*/ 2152647 w 2762246"/>
                <a:gd name="connsiteY11" fmla="*/ 0 h 850900"/>
                <a:gd name="connsiteX12" fmla="*/ 2362197 w 2762246"/>
                <a:gd name="connsiteY12" fmla="*/ 850900 h 850900"/>
                <a:gd name="connsiteX13" fmla="*/ 2552697 w 2762246"/>
                <a:gd name="connsiteY13" fmla="*/ 12700 h 850900"/>
                <a:gd name="connsiteX14" fmla="*/ 2762247 w 2762246"/>
                <a:gd name="connsiteY14" fmla="*/ 844550 h 850900"/>
                <a:gd name="connsiteX0" fmla="*/ 3 w 2552702"/>
                <a:gd name="connsiteY0" fmla="*/ 419100 h 850900"/>
                <a:gd name="connsiteX1" fmla="*/ 133353 w 2552702"/>
                <a:gd name="connsiteY1" fmla="*/ 63500 h 850900"/>
                <a:gd name="connsiteX2" fmla="*/ 330203 w 2552702"/>
                <a:gd name="connsiteY2" fmla="*/ 844550 h 850900"/>
                <a:gd name="connsiteX3" fmla="*/ 539753 w 2552702"/>
                <a:gd name="connsiteY3" fmla="*/ 12700 h 850900"/>
                <a:gd name="connsiteX4" fmla="*/ 742953 w 2552702"/>
                <a:gd name="connsiteY4" fmla="*/ 844550 h 850900"/>
                <a:gd name="connsiteX5" fmla="*/ 939803 w 2552702"/>
                <a:gd name="connsiteY5" fmla="*/ 31750 h 850900"/>
                <a:gd name="connsiteX6" fmla="*/ 1149353 w 2552702"/>
                <a:gd name="connsiteY6" fmla="*/ 838200 h 850900"/>
                <a:gd name="connsiteX7" fmla="*/ 1339853 w 2552702"/>
                <a:gd name="connsiteY7" fmla="*/ 12700 h 850900"/>
                <a:gd name="connsiteX8" fmla="*/ 1543053 w 2552702"/>
                <a:gd name="connsiteY8" fmla="*/ 844550 h 850900"/>
                <a:gd name="connsiteX9" fmla="*/ 1752603 w 2552702"/>
                <a:gd name="connsiteY9" fmla="*/ 12700 h 850900"/>
                <a:gd name="connsiteX10" fmla="*/ 1962153 w 2552702"/>
                <a:gd name="connsiteY10" fmla="*/ 850900 h 850900"/>
                <a:gd name="connsiteX11" fmla="*/ 2152653 w 2552702"/>
                <a:gd name="connsiteY11" fmla="*/ 0 h 850900"/>
                <a:gd name="connsiteX12" fmla="*/ 2362203 w 2552702"/>
                <a:gd name="connsiteY12" fmla="*/ 850900 h 850900"/>
                <a:gd name="connsiteX13" fmla="*/ 2552703 w 2552702"/>
                <a:gd name="connsiteY13" fmla="*/ 12700 h 850900"/>
                <a:gd name="connsiteX0" fmla="*/ -3 w 2552696"/>
                <a:gd name="connsiteY0" fmla="*/ 419100 h 850900"/>
                <a:gd name="connsiteX1" fmla="*/ 133347 w 2552696"/>
                <a:gd name="connsiteY1" fmla="*/ 63500 h 850900"/>
                <a:gd name="connsiteX2" fmla="*/ 330197 w 2552696"/>
                <a:gd name="connsiteY2" fmla="*/ 844550 h 850900"/>
                <a:gd name="connsiteX3" fmla="*/ 539747 w 2552696"/>
                <a:gd name="connsiteY3" fmla="*/ 12700 h 850900"/>
                <a:gd name="connsiteX4" fmla="*/ 742947 w 2552696"/>
                <a:gd name="connsiteY4" fmla="*/ 844550 h 850900"/>
                <a:gd name="connsiteX5" fmla="*/ 939797 w 2552696"/>
                <a:gd name="connsiteY5" fmla="*/ 31750 h 850900"/>
                <a:gd name="connsiteX6" fmla="*/ 1149347 w 2552696"/>
                <a:gd name="connsiteY6" fmla="*/ 838200 h 850900"/>
                <a:gd name="connsiteX7" fmla="*/ 1339847 w 2552696"/>
                <a:gd name="connsiteY7" fmla="*/ 12700 h 850900"/>
                <a:gd name="connsiteX8" fmla="*/ 1543047 w 2552696"/>
                <a:gd name="connsiteY8" fmla="*/ 844550 h 850900"/>
                <a:gd name="connsiteX9" fmla="*/ 1752597 w 2552696"/>
                <a:gd name="connsiteY9" fmla="*/ 12700 h 850900"/>
                <a:gd name="connsiteX10" fmla="*/ 1962147 w 2552696"/>
                <a:gd name="connsiteY10" fmla="*/ 850900 h 850900"/>
                <a:gd name="connsiteX11" fmla="*/ 2152647 w 2552696"/>
                <a:gd name="connsiteY11" fmla="*/ 0 h 850900"/>
                <a:gd name="connsiteX12" fmla="*/ 2362197 w 2552696"/>
                <a:gd name="connsiteY12" fmla="*/ 850900 h 850900"/>
                <a:gd name="connsiteX13" fmla="*/ 2540614 w 2552696"/>
                <a:gd name="connsiteY13" fmla="*/ 161600 h 850900"/>
                <a:gd name="connsiteX14" fmla="*/ 2552697 w 2552696"/>
                <a:gd name="connsiteY14" fmla="*/ 12700 h 850900"/>
                <a:gd name="connsiteX0" fmla="*/ 3 w 2540620"/>
                <a:gd name="connsiteY0" fmla="*/ 419100 h 850900"/>
                <a:gd name="connsiteX1" fmla="*/ 133353 w 2540620"/>
                <a:gd name="connsiteY1" fmla="*/ 63500 h 850900"/>
                <a:gd name="connsiteX2" fmla="*/ 330203 w 2540620"/>
                <a:gd name="connsiteY2" fmla="*/ 844550 h 850900"/>
                <a:gd name="connsiteX3" fmla="*/ 539753 w 2540620"/>
                <a:gd name="connsiteY3" fmla="*/ 12700 h 850900"/>
                <a:gd name="connsiteX4" fmla="*/ 742953 w 2540620"/>
                <a:gd name="connsiteY4" fmla="*/ 844550 h 850900"/>
                <a:gd name="connsiteX5" fmla="*/ 939803 w 2540620"/>
                <a:gd name="connsiteY5" fmla="*/ 31750 h 850900"/>
                <a:gd name="connsiteX6" fmla="*/ 1149353 w 2540620"/>
                <a:gd name="connsiteY6" fmla="*/ 838200 h 850900"/>
                <a:gd name="connsiteX7" fmla="*/ 1339853 w 2540620"/>
                <a:gd name="connsiteY7" fmla="*/ 12700 h 850900"/>
                <a:gd name="connsiteX8" fmla="*/ 1543053 w 2540620"/>
                <a:gd name="connsiteY8" fmla="*/ 844550 h 850900"/>
                <a:gd name="connsiteX9" fmla="*/ 1752603 w 2540620"/>
                <a:gd name="connsiteY9" fmla="*/ 12700 h 850900"/>
                <a:gd name="connsiteX10" fmla="*/ 1962153 w 2540620"/>
                <a:gd name="connsiteY10" fmla="*/ 850900 h 850900"/>
                <a:gd name="connsiteX11" fmla="*/ 2152653 w 2540620"/>
                <a:gd name="connsiteY11" fmla="*/ 0 h 850900"/>
                <a:gd name="connsiteX12" fmla="*/ 2362203 w 2540620"/>
                <a:gd name="connsiteY12" fmla="*/ 850900 h 850900"/>
                <a:gd name="connsiteX13" fmla="*/ 2540620 w 2540620"/>
                <a:gd name="connsiteY13" fmla="*/ 161600 h 850900"/>
                <a:gd name="connsiteX0" fmla="*/ -3 w 2362195"/>
                <a:gd name="connsiteY0" fmla="*/ 419100 h 850900"/>
                <a:gd name="connsiteX1" fmla="*/ 133347 w 2362195"/>
                <a:gd name="connsiteY1" fmla="*/ 63500 h 850900"/>
                <a:gd name="connsiteX2" fmla="*/ 330197 w 2362195"/>
                <a:gd name="connsiteY2" fmla="*/ 844550 h 850900"/>
                <a:gd name="connsiteX3" fmla="*/ 539747 w 2362195"/>
                <a:gd name="connsiteY3" fmla="*/ 12700 h 850900"/>
                <a:gd name="connsiteX4" fmla="*/ 742947 w 2362195"/>
                <a:gd name="connsiteY4" fmla="*/ 844550 h 850900"/>
                <a:gd name="connsiteX5" fmla="*/ 939797 w 2362195"/>
                <a:gd name="connsiteY5" fmla="*/ 31750 h 850900"/>
                <a:gd name="connsiteX6" fmla="*/ 1149347 w 2362195"/>
                <a:gd name="connsiteY6" fmla="*/ 838200 h 850900"/>
                <a:gd name="connsiteX7" fmla="*/ 1339847 w 2362195"/>
                <a:gd name="connsiteY7" fmla="*/ 12700 h 850900"/>
                <a:gd name="connsiteX8" fmla="*/ 1543047 w 2362195"/>
                <a:gd name="connsiteY8" fmla="*/ 844550 h 850900"/>
                <a:gd name="connsiteX9" fmla="*/ 1752597 w 2362195"/>
                <a:gd name="connsiteY9" fmla="*/ 12700 h 850900"/>
                <a:gd name="connsiteX10" fmla="*/ 1962147 w 2362195"/>
                <a:gd name="connsiteY10" fmla="*/ 850900 h 850900"/>
                <a:gd name="connsiteX11" fmla="*/ 2152647 w 2362195"/>
                <a:gd name="connsiteY11" fmla="*/ 0 h 850900"/>
                <a:gd name="connsiteX12" fmla="*/ 2362197 w 2362195"/>
                <a:gd name="connsiteY12" fmla="*/ 850900 h 850900"/>
                <a:gd name="connsiteX0" fmla="*/ 3 w 2152651"/>
                <a:gd name="connsiteY0" fmla="*/ 419100 h 850900"/>
                <a:gd name="connsiteX1" fmla="*/ 133353 w 2152651"/>
                <a:gd name="connsiteY1" fmla="*/ 63500 h 850900"/>
                <a:gd name="connsiteX2" fmla="*/ 330203 w 2152651"/>
                <a:gd name="connsiteY2" fmla="*/ 844550 h 850900"/>
                <a:gd name="connsiteX3" fmla="*/ 539753 w 2152651"/>
                <a:gd name="connsiteY3" fmla="*/ 12700 h 850900"/>
                <a:gd name="connsiteX4" fmla="*/ 742953 w 2152651"/>
                <a:gd name="connsiteY4" fmla="*/ 844550 h 850900"/>
                <a:gd name="connsiteX5" fmla="*/ 939803 w 2152651"/>
                <a:gd name="connsiteY5" fmla="*/ 31750 h 850900"/>
                <a:gd name="connsiteX6" fmla="*/ 1149353 w 2152651"/>
                <a:gd name="connsiteY6" fmla="*/ 838200 h 850900"/>
                <a:gd name="connsiteX7" fmla="*/ 1339853 w 2152651"/>
                <a:gd name="connsiteY7" fmla="*/ 12700 h 850900"/>
                <a:gd name="connsiteX8" fmla="*/ 1543053 w 2152651"/>
                <a:gd name="connsiteY8" fmla="*/ 844550 h 850900"/>
                <a:gd name="connsiteX9" fmla="*/ 1752603 w 2152651"/>
                <a:gd name="connsiteY9" fmla="*/ 12700 h 850900"/>
                <a:gd name="connsiteX10" fmla="*/ 1962153 w 2152651"/>
                <a:gd name="connsiteY10" fmla="*/ 850900 h 850900"/>
                <a:gd name="connsiteX11" fmla="*/ 2152653 w 2152651"/>
                <a:gd name="connsiteY11" fmla="*/ 0 h 850900"/>
                <a:gd name="connsiteX0" fmla="*/ -3 w 1962150"/>
                <a:gd name="connsiteY0" fmla="*/ 406400 h 838200"/>
                <a:gd name="connsiteX1" fmla="*/ 133347 w 1962150"/>
                <a:gd name="connsiteY1" fmla="*/ 50800 h 838200"/>
                <a:gd name="connsiteX2" fmla="*/ 330197 w 1962150"/>
                <a:gd name="connsiteY2" fmla="*/ 831850 h 838200"/>
                <a:gd name="connsiteX3" fmla="*/ 539747 w 1962150"/>
                <a:gd name="connsiteY3" fmla="*/ 0 h 838200"/>
                <a:gd name="connsiteX4" fmla="*/ 742947 w 1962150"/>
                <a:gd name="connsiteY4" fmla="*/ 831850 h 838200"/>
                <a:gd name="connsiteX5" fmla="*/ 939797 w 1962150"/>
                <a:gd name="connsiteY5" fmla="*/ 19050 h 838200"/>
                <a:gd name="connsiteX6" fmla="*/ 1149347 w 1962150"/>
                <a:gd name="connsiteY6" fmla="*/ 825500 h 838200"/>
                <a:gd name="connsiteX7" fmla="*/ 1339847 w 1962150"/>
                <a:gd name="connsiteY7" fmla="*/ 0 h 838200"/>
                <a:gd name="connsiteX8" fmla="*/ 1543047 w 1962150"/>
                <a:gd name="connsiteY8" fmla="*/ 831850 h 838200"/>
                <a:gd name="connsiteX9" fmla="*/ 1752597 w 1962150"/>
                <a:gd name="connsiteY9" fmla="*/ 0 h 838200"/>
                <a:gd name="connsiteX10" fmla="*/ 1962147 w 1962150"/>
                <a:gd name="connsiteY10" fmla="*/ 838200 h 838200"/>
                <a:gd name="connsiteX0" fmla="*/ 3 w 2056481"/>
                <a:gd name="connsiteY0" fmla="*/ 406400 h 831850"/>
                <a:gd name="connsiteX1" fmla="*/ 133353 w 2056481"/>
                <a:gd name="connsiteY1" fmla="*/ 50800 h 831850"/>
                <a:gd name="connsiteX2" fmla="*/ 330203 w 2056481"/>
                <a:gd name="connsiteY2" fmla="*/ 831850 h 831850"/>
                <a:gd name="connsiteX3" fmla="*/ 539753 w 2056481"/>
                <a:gd name="connsiteY3" fmla="*/ 0 h 831850"/>
                <a:gd name="connsiteX4" fmla="*/ 742953 w 2056481"/>
                <a:gd name="connsiteY4" fmla="*/ 831850 h 831850"/>
                <a:gd name="connsiteX5" fmla="*/ 939803 w 2056481"/>
                <a:gd name="connsiteY5" fmla="*/ 19050 h 831850"/>
                <a:gd name="connsiteX6" fmla="*/ 1149353 w 2056481"/>
                <a:gd name="connsiteY6" fmla="*/ 825500 h 831850"/>
                <a:gd name="connsiteX7" fmla="*/ 1339853 w 2056481"/>
                <a:gd name="connsiteY7" fmla="*/ 0 h 831850"/>
                <a:gd name="connsiteX8" fmla="*/ 1543053 w 2056481"/>
                <a:gd name="connsiteY8" fmla="*/ 831850 h 831850"/>
                <a:gd name="connsiteX9" fmla="*/ 1752603 w 2056481"/>
                <a:gd name="connsiteY9" fmla="*/ 0 h 831850"/>
                <a:gd name="connsiteX10" fmla="*/ 2056481 w 2056481"/>
                <a:gd name="connsiteY10" fmla="*/ 453312 h 831850"/>
                <a:gd name="connsiteX0" fmla="*/ 0 w 2137326"/>
                <a:gd name="connsiteY0" fmla="*/ 406400 h 831850"/>
                <a:gd name="connsiteX1" fmla="*/ 214198 w 2137326"/>
                <a:gd name="connsiteY1" fmla="*/ 50800 h 831850"/>
                <a:gd name="connsiteX2" fmla="*/ 411048 w 2137326"/>
                <a:gd name="connsiteY2" fmla="*/ 831850 h 831850"/>
                <a:gd name="connsiteX3" fmla="*/ 620598 w 2137326"/>
                <a:gd name="connsiteY3" fmla="*/ 0 h 831850"/>
                <a:gd name="connsiteX4" fmla="*/ 823798 w 2137326"/>
                <a:gd name="connsiteY4" fmla="*/ 831850 h 831850"/>
                <a:gd name="connsiteX5" fmla="*/ 1020648 w 2137326"/>
                <a:gd name="connsiteY5" fmla="*/ 19050 h 831850"/>
                <a:gd name="connsiteX6" fmla="*/ 1230198 w 2137326"/>
                <a:gd name="connsiteY6" fmla="*/ 825500 h 831850"/>
                <a:gd name="connsiteX7" fmla="*/ 1420698 w 2137326"/>
                <a:gd name="connsiteY7" fmla="*/ 0 h 831850"/>
                <a:gd name="connsiteX8" fmla="*/ 1623898 w 2137326"/>
                <a:gd name="connsiteY8" fmla="*/ 831850 h 831850"/>
                <a:gd name="connsiteX9" fmla="*/ 1833448 w 2137326"/>
                <a:gd name="connsiteY9" fmla="*/ 0 h 831850"/>
                <a:gd name="connsiteX10" fmla="*/ 2137326 w 2137326"/>
                <a:gd name="connsiteY10" fmla="*/ 453312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7326" h="831850">
                  <a:moveTo>
                    <a:pt x="0" y="406400"/>
                  </a:moveTo>
                  <a:lnTo>
                    <a:pt x="214198" y="50800"/>
                  </a:lnTo>
                  <a:lnTo>
                    <a:pt x="411048" y="831850"/>
                  </a:lnTo>
                  <a:lnTo>
                    <a:pt x="620598" y="0"/>
                  </a:lnTo>
                  <a:lnTo>
                    <a:pt x="823798" y="831850"/>
                  </a:lnTo>
                  <a:lnTo>
                    <a:pt x="1020648" y="19050"/>
                  </a:lnTo>
                  <a:lnTo>
                    <a:pt x="1230198" y="825500"/>
                  </a:lnTo>
                  <a:lnTo>
                    <a:pt x="1420698" y="0"/>
                  </a:lnTo>
                  <a:lnTo>
                    <a:pt x="1623898" y="831850"/>
                  </a:lnTo>
                  <a:lnTo>
                    <a:pt x="1833448" y="0"/>
                  </a:lnTo>
                  <a:lnTo>
                    <a:pt x="2137326" y="453312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/>
            <p:cNvCxnSpPr/>
            <p:nvPr/>
          </p:nvCxnSpPr>
          <p:spPr>
            <a:xfrm flipV="1">
              <a:off x="2548183" y="2827951"/>
              <a:ext cx="0" cy="5141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2547530" y="3552843"/>
              <a:ext cx="256802" cy="277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2506654" y="3056687"/>
              <a:ext cx="338554" cy="277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 rot="2700000" flipH="1" flipV="1">
              <a:off x="2539912" y="2918704"/>
              <a:ext cx="13302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8900000" flipH="1">
              <a:off x="5798793" y="3184220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4364522" y="2838372"/>
              <a:ext cx="57085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Freeform 219"/>
            <p:cNvSpPr/>
            <p:nvPr/>
          </p:nvSpPr>
          <p:spPr>
            <a:xfrm>
              <a:off x="3991772" y="2782212"/>
              <a:ext cx="377682" cy="108079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  <a:gd name="connsiteX0" fmla="*/ -3 w 3245666"/>
                <a:gd name="connsiteY0" fmla="*/ 419100 h 857250"/>
                <a:gd name="connsiteX1" fmla="*/ 133347 w 3245666"/>
                <a:gd name="connsiteY1" fmla="*/ 63500 h 857250"/>
                <a:gd name="connsiteX2" fmla="*/ 330197 w 3245666"/>
                <a:gd name="connsiteY2" fmla="*/ 844550 h 857250"/>
                <a:gd name="connsiteX3" fmla="*/ 539747 w 3245666"/>
                <a:gd name="connsiteY3" fmla="*/ 12700 h 857250"/>
                <a:gd name="connsiteX4" fmla="*/ 742947 w 3245666"/>
                <a:gd name="connsiteY4" fmla="*/ 844550 h 857250"/>
                <a:gd name="connsiteX5" fmla="*/ 939797 w 3245666"/>
                <a:gd name="connsiteY5" fmla="*/ 31750 h 857250"/>
                <a:gd name="connsiteX6" fmla="*/ 1149347 w 3245666"/>
                <a:gd name="connsiteY6" fmla="*/ 838200 h 857250"/>
                <a:gd name="connsiteX7" fmla="*/ 1339847 w 3245666"/>
                <a:gd name="connsiteY7" fmla="*/ 12700 h 857250"/>
                <a:gd name="connsiteX8" fmla="*/ 1543047 w 3245666"/>
                <a:gd name="connsiteY8" fmla="*/ 844550 h 857250"/>
                <a:gd name="connsiteX9" fmla="*/ 1752597 w 3245666"/>
                <a:gd name="connsiteY9" fmla="*/ 12700 h 857250"/>
                <a:gd name="connsiteX10" fmla="*/ 1962147 w 3245666"/>
                <a:gd name="connsiteY10" fmla="*/ 850900 h 857250"/>
                <a:gd name="connsiteX11" fmla="*/ 2152647 w 3245666"/>
                <a:gd name="connsiteY11" fmla="*/ 0 h 857250"/>
                <a:gd name="connsiteX12" fmla="*/ 2362197 w 3245666"/>
                <a:gd name="connsiteY12" fmla="*/ 850900 h 857250"/>
                <a:gd name="connsiteX13" fmla="*/ 2552697 w 3245666"/>
                <a:gd name="connsiteY13" fmla="*/ 12700 h 857250"/>
                <a:gd name="connsiteX14" fmla="*/ 2762247 w 3245666"/>
                <a:gd name="connsiteY14" fmla="*/ 844550 h 857250"/>
                <a:gd name="connsiteX15" fmla="*/ 2971797 w 3245666"/>
                <a:gd name="connsiteY15" fmla="*/ 25400 h 857250"/>
                <a:gd name="connsiteX16" fmla="*/ 3149597 w 3245666"/>
                <a:gd name="connsiteY16" fmla="*/ 857250 h 857250"/>
                <a:gd name="connsiteX17" fmla="*/ 3245666 w 3245666"/>
                <a:gd name="connsiteY17" fmla="*/ 349076 h 857250"/>
                <a:gd name="connsiteX0" fmla="*/ 3 w 3313048"/>
                <a:gd name="connsiteY0" fmla="*/ 419100 h 857250"/>
                <a:gd name="connsiteX1" fmla="*/ 133353 w 3313048"/>
                <a:gd name="connsiteY1" fmla="*/ 63500 h 857250"/>
                <a:gd name="connsiteX2" fmla="*/ 330203 w 3313048"/>
                <a:gd name="connsiteY2" fmla="*/ 844550 h 857250"/>
                <a:gd name="connsiteX3" fmla="*/ 539753 w 3313048"/>
                <a:gd name="connsiteY3" fmla="*/ 12700 h 857250"/>
                <a:gd name="connsiteX4" fmla="*/ 742953 w 3313048"/>
                <a:gd name="connsiteY4" fmla="*/ 844550 h 857250"/>
                <a:gd name="connsiteX5" fmla="*/ 939803 w 3313048"/>
                <a:gd name="connsiteY5" fmla="*/ 31750 h 857250"/>
                <a:gd name="connsiteX6" fmla="*/ 1149353 w 3313048"/>
                <a:gd name="connsiteY6" fmla="*/ 838200 h 857250"/>
                <a:gd name="connsiteX7" fmla="*/ 1339853 w 3313048"/>
                <a:gd name="connsiteY7" fmla="*/ 12700 h 857250"/>
                <a:gd name="connsiteX8" fmla="*/ 1543053 w 3313048"/>
                <a:gd name="connsiteY8" fmla="*/ 844550 h 857250"/>
                <a:gd name="connsiteX9" fmla="*/ 1752603 w 3313048"/>
                <a:gd name="connsiteY9" fmla="*/ 12700 h 857250"/>
                <a:gd name="connsiteX10" fmla="*/ 1962153 w 3313048"/>
                <a:gd name="connsiteY10" fmla="*/ 850900 h 857250"/>
                <a:gd name="connsiteX11" fmla="*/ 2152653 w 3313048"/>
                <a:gd name="connsiteY11" fmla="*/ 0 h 857250"/>
                <a:gd name="connsiteX12" fmla="*/ 2362203 w 3313048"/>
                <a:gd name="connsiteY12" fmla="*/ 850900 h 857250"/>
                <a:gd name="connsiteX13" fmla="*/ 2552703 w 3313048"/>
                <a:gd name="connsiteY13" fmla="*/ 12700 h 857250"/>
                <a:gd name="connsiteX14" fmla="*/ 2762253 w 3313048"/>
                <a:gd name="connsiteY14" fmla="*/ 844550 h 857250"/>
                <a:gd name="connsiteX15" fmla="*/ 2971803 w 3313048"/>
                <a:gd name="connsiteY15" fmla="*/ 25400 h 857250"/>
                <a:gd name="connsiteX16" fmla="*/ 3149603 w 3313048"/>
                <a:gd name="connsiteY16" fmla="*/ 857250 h 857250"/>
                <a:gd name="connsiteX17" fmla="*/ 3313049 w 3313048"/>
                <a:gd name="connsiteY17" fmla="*/ 422387 h 857250"/>
                <a:gd name="connsiteX0" fmla="*/ -3 w 3149597"/>
                <a:gd name="connsiteY0" fmla="*/ 419100 h 857250"/>
                <a:gd name="connsiteX1" fmla="*/ 133347 w 3149597"/>
                <a:gd name="connsiteY1" fmla="*/ 63500 h 857250"/>
                <a:gd name="connsiteX2" fmla="*/ 330197 w 3149597"/>
                <a:gd name="connsiteY2" fmla="*/ 844550 h 857250"/>
                <a:gd name="connsiteX3" fmla="*/ 539747 w 3149597"/>
                <a:gd name="connsiteY3" fmla="*/ 12700 h 857250"/>
                <a:gd name="connsiteX4" fmla="*/ 742947 w 3149597"/>
                <a:gd name="connsiteY4" fmla="*/ 844550 h 857250"/>
                <a:gd name="connsiteX5" fmla="*/ 939797 w 3149597"/>
                <a:gd name="connsiteY5" fmla="*/ 31750 h 857250"/>
                <a:gd name="connsiteX6" fmla="*/ 1149347 w 3149597"/>
                <a:gd name="connsiteY6" fmla="*/ 838200 h 857250"/>
                <a:gd name="connsiteX7" fmla="*/ 1339847 w 3149597"/>
                <a:gd name="connsiteY7" fmla="*/ 12700 h 857250"/>
                <a:gd name="connsiteX8" fmla="*/ 1543047 w 3149597"/>
                <a:gd name="connsiteY8" fmla="*/ 844550 h 857250"/>
                <a:gd name="connsiteX9" fmla="*/ 1752597 w 3149597"/>
                <a:gd name="connsiteY9" fmla="*/ 12700 h 857250"/>
                <a:gd name="connsiteX10" fmla="*/ 1962147 w 3149597"/>
                <a:gd name="connsiteY10" fmla="*/ 850900 h 857250"/>
                <a:gd name="connsiteX11" fmla="*/ 2152647 w 3149597"/>
                <a:gd name="connsiteY11" fmla="*/ 0 h 857250"/>
                <a:gd name="connsiteX12" fmla="*/ 2362197 w 3149597"/>
                <a:gd name="connsiteY12" fmla="*/ 850900 h 857250"/>
                <a:gd name="connsiteX13" fmla="*/ 2552697 w 3149597"/>
                <a:gd name="connsiteY13" fmla="*/ 12700 h 857250"/>
                <a:gd name="connsiteX14" fmla="*/ 2762247 w 3149597"/>
                <a:gd name="connsiteY14" fmla="*/ 844550 h 857250"/>
                <a:gd name="connsiteX15" fmla="*/ 2971797 w 3149597"/>
                <a:gd name="connsiteY15" fmla="*/ 25400 h 857250"/>
                <a:gd name="connsiteX16" fmla="*/ 3149597 w 3149597"/>
                <a:gd name="connsiteY16" fmla="*/ 857250 h 857250"/>
                <a:gd name="connsiteX0" fmla="*/ 3 w 2971801"/>
                <a:gd name="connsiteY0" fmla="*/ 419100 h 850900"/>
                <a:gd name="connsiteX1" fmla="*/ 133353 w 2971801"/>
                <a:gd name="connsiteY1" fmla="*/ 63500 h 850900"/>
                <a:gd name="connsiteX2" fmla="*/ 330203 w 2971801"/>
                <a:gd name="connsiteY2" fmla="*/ 844550 h 850900"/>
                <a:gd name="connsiteX3" fmla="*/ 539753 w 2971801"/>
                <a:gd name="connsiteY3" fmla="*/ 12700 h 850900"/>
                <a:gd name="connsiteX4" fmla="*/ 742953 w 2971801"/>
                <a:gd name="connsiteY4" fmla="*/ 844550 h 850900"/>
                <a:gd name="connsiteX5" fmla="*/ 939803 w 2971801"/>
                <a:gd name="connsiteY5" fmla="*/ 31750 h 850900"/>
                <a:gd name="connsiteX6" fmla="*/ 1149353 w 2971801"/>
                <a:gd name="connsiteY6" fmla="*/ 838200 h 850900"/>
                <a:gd name="connsiteX7" fmla="*/ 1339853 w 2971801"/>
                <a:gd name="connsiteY7" fmla="*/ 12700 h 850900"/>
                <a:gd name="connsiteX8" fmla="*/ 1543053 w 2971801"/>
                <a:gd name="connsiteY8" fmla="*/ 844550 h 850900"/>
                <a:gd name="connsiteX9" fmla="*/ 1752603 w 2971801"/>
                <a:gd name="connsiteY9" fmla="*/ 12700 h 850900"/>
                <a:gd name="connsiteX10" fmla="*/ 1962153 w 2971801"/>
                <a:gd name="connsiteY10" fmla="*/ 850900 h 850900"/>
                <a:gd name="connsiteX11" fmla="*/ 2152653 w 2971801"/>
                <a:gd name="connsiteY11" fmla="*/ 0 h 850900"/>
                <a:gd name="connsiteX12" fmla="*/ 2362203 w 2971801"/>
                <a:gd name="connsiteY12" fmla="*/ 850900 h 850900"/>
                <a:gd name="connsiteX13" fmla="*/ 2552703 w 2971801"/>
                <a:gd name="connsiteY13" fmla="*/ 12700 h 850900"/>
                <a:gd name="connsiteX14" fmla="*/ 2762253 w 2971801"/>
                <a:gd name="connsiteY14" fmla="*/ 844550 h 850900"/>
                <a:gd name="connsiteX15" fmla="*/ 2971803 w 2971801"/>
                <a:gd name="connsiteY15" fmla="*/ 25400 h 850900"/>
                <a:gd name="connsiteX0" fmla="*/ -3 w 2762246"/>
                <a:gd name="connsiteY0" fmla="*/ 419100 h 850900"/>
                <a:gd name="connsiteX1" fmla="*/ 133347 w 2762246"/>
                <a:gd name="connsiteY1" fmla="*/ 63500 h 850900"/>
                <a:gd name="connsiteX2" fmla="*/ 330197 w 2762246"/>
                <a:gd name="connsiteY2" fmla="*/ 844550 h 850900"/>
                <a:gd name="connsiteX3" fmla="*/ 539747 w 2762246"/>
                <a:gd name="connsiteY3" fmla="*/ 12700 h 850900"/>
                <a:gd name="connsiteX4" fmla="*/ 742947 w 2762246"/>
                <a:gd name="connsiteY4" fmla="*/ 844550 h 850900"/>
                <a:gd name="connsiteX5" fmla="*/ 939797 w 2762246"/>
                <a:gd name="connsiteY5" fmla="*/ 31750 h 850900"/>
                <a:gd name="connsiteX6" fmla="*/ 1149347 w 2762246"/>
                <a:gd name="connsiteY6" fmla="*/ 838200 h 850900"/>
                <a:gd name="connsiteX7" fmla="*/ 1339847 w 2762246"/>
                <a:gd name="connsiteY7" fmla="*/ 12700 h 850900"/>
                <a:gd name="connsiteX8" fmla="*/ 1543047 w 2762246"/>
                <a:gd name="connsiteY8" fmla="*/ 844550 h 850900"/>
                <a:gd name="connsiteX9" fmla="*/ 1752597 w 2762246"/>
                <a:gd name="connsiteY9" fmla="*/ 12700 h 850900"/>
                <a:gd name="connsiteX10" fmla="*/ 1962147 w 2762246"/>
                <a:gd name="connsiteY10" fmla="*/ 850900 h 850900"/>
                <a:gd name="connsiteX11" fmla="*/ 2152647 w 2762246"/>
                <a:gd name="connsiteY11" fmla="*/ 0 h 850900"/>
                <a:gd name="connsiteX12" fmla="*/ 2362197 w 2762246"/>
                <a:gd name="connsiteY12" fmla="*/ 850900 h 850900"/>
                <a:gd name="connsiteX13" fmla="*/ 2552697 w 2762246"/>
                <a:gd name="connsiteY13" fmla="*/ 12700 h 850900"/>
                <a:gd name="connsiteX14" fmla="*/ 2762247 w 2762246"/>
                <a:gd name="connsiteY14" fmla="*/ 844550 h 850900"/>
                <a:gd name="connsiteX0" fmla="*/ 3 w 2552702"/>
                <a:gd name="connsiteY0" fmla="*/ 419100 h 850900"/>
                <a:gd name="connsiteX1" fmla="*/ 133353 w 2552702"/>
                <a:gd name="connsiteY1" fmla="*/ 63500 h 850900"/>
                <a:gd name="connsiteX2" fmla="*/ 330203 w 2552702"/>
                <a:gd name="connsiteY2" fmla="*/ 844550 h 850900"/>
                <a:gd name="connsiteX3" fmla="*/ 539753 w 2552702"/>
                <a:gd name="connsiteY3" fmla="*/ 12700 h 850900"/>
                <a:gd name="connsiteX4" fmla="*/ 742953 w 2552702"/>
                <a:gd name="connsiteY4" fmla="*/ 844550 h 850900"/>
                <a:gd name="connsiteX5" fmla="*/ 939803 w 2552702"/>
                <a:gd name="connsiteY5" fmla="*/ 31750 h 850900"/>
                <a:gd name="connsiteX6" fmla="*/ 1149353 w 2552702"/>
                <a:gd name="connsiteY6" fmla="*/ 838200 h 850900"/>
                <a:gd name="connsiteX7" fmla="*/ 1339853 w 2552702"/>
                <a:gd name="connsiteY7" fmla="*/ 12700 h 850900"/>
                <a:gd name="connsiteX8" fmla="*/ 1543053 w 2552702"/>
                <a:gd name="connsiteY8" fmla="*/ 844550 h 850900"/>
                <a:gd name="connsiteX9" fmla="*/ 1752603 w 2552702"/>
                <a:gd name="connsiteY9" fmla="*/ 12700 h 850900"/>
                <a:gd name="connsiteX10" fmla="*/ 1962153 w 2552702"/>
                <a:gd name="connsiteY10" fmla="*/ 850900 h 850900"/>
                <a:gd name="connsiteX11" fmla="*/ 2152653 w 2552702"/>
                <a:gd name="connsiteY11" fmla="*/ 0 h 850900"/>
                <a:gd name="connsiteX12" fmla="*/ 2362203 w 2552702"/>
                <a:gd name="connsiteY12" fmla="*/ 850900 h 850900"/>
                <a:gd name="connsiteX13" fmla="*/ 2552703 w 2552702"/>
                <a:gd name="connsiteY13" fmla="*/ 12700 h 850900"/>
                <a:gd name="connsiteX0" fmla="*/ -3 w 2552696"/>
                <a:gd name="connsiteY0" fmla="*/ 419100 h 850900"/>
                <a:gd name="connsiteX1" fmla="*/ 133347 w 2552696"/>
                <a:gd name="connsiteY1" fmla="*/ 63500 h 850900"/>
                <a:gd name="connsiteX2" fmla="*/ 330197 w 2552696"/>
                <a:gd name="connsiteY2" fmla="*/ 844550 h 850900"/>
                <a:gd name="connsiteX3" fmla="*/ 539747 w 2552696"/>
                <a:gd name="connsiteY3" fmla="*/ 12700 h 850900"/>
                <a:gd name="connsiteX4" fmla="*/ 742947 w 2552696"/>
                <a:gd name="connsiteY4" fmla="*/ 844550 h 850900"/>
                <a:gd name="connsiteX5" fmla="*/ 939797 w 2552696"/>
                <a:gd name="connsiteY5" fmla="*/ 31750 h 850900"/>
                <a:gd name="connsiteX6" fmla="*/ 1149347 w 2552696"/>
                <a:gd name="connsiteY6" fmla="*/ 838200 h 850900"/>
                <a:gd name="connsiteX7" fmla="*/ 1339847 w 2552696"/>
                <a:gd name="connsiteY7" fmla="*/ 12700 h 850900"/>
                <a:gd name="connsiteX8" fmla="*/ 1543047 w 2552696"/>
                <a:gd name="connsiteY8" fmla="*/ 844550 h 850900"/>
                <a:gd name="connsiteX9" fmla="*/ 1752597 w 2552696"/>
                <a:gd name="connsiteY9" fmla="*/ 12700 h 850900"/>
                <a:gd name="connsiteX10" fmla="*/ 1962147 w 2552696"/>
                <a:gd name="connsiteY10" fmla="*/ 850900 h 850900"/>
                <a:gd name="connsiteX11" fmla="*/ 2152647 w 2552696"/>
                <a:gd name="connsiteY11" fmla="*/ 0 h 850900"/>
                <a:gd name="connsiteX12" fmla="*/ 2362197 w 2552696"/>
                <a:gd name="connsiteY12" fmla="*/ 850900 h 850900"/>
                <a:gd name="connsiteX13" fmla="*/ 2540614 w 2552696"/>
                <a:gd name="connsiteY13" fmla="*/ 161600 h 850900"/>
                <a:gd name="connsiteX14" fmla="*/ 2552697 w 2552696"/>
                <a:gd name="connsiteY14" fmla="*/ 12700 h 850900"/>
                <a:gd name="connsiteX0" fmla="*/ 3 w 2540620"/>
                <a:gd name="connsiteY0" fmla="*/ 419100 h 850900"/>
                <a:gd name="connsiteX1" fmla="*/ 133353 w 2540620"/>
                <a:gd name="connsiteY1" fmla="*/ 63500 h 850900"/>
                <a:gd name="connsiteX2" fmla="*/ 330203 w 2540620"/>
                <a:gd name="connsiteY2" fmla="*/ 844550 h 850900"/>
                <a:gd name="connsiteX3" fmla="*/ 539753 w 2540620"/>
                <a:gd name="connsiteY3" fmla="*/ 12700 h 850900"/>
                <a:gd name="connsiteX4" fmla="*/ 742953 w 2540620"/>
                <a:gd name="connsiteY4" fmla="*/ 844550 h 850900"/>
                <a:gd name="connsiteX5" fmla="*/ 939803 w 2540620"/>
                <a:gd name="connsiteY5" fmla="*/ 31750 h 850900"/>
                <a:gd name="connsiteX6" fmla="*/ 1149353 w 2540620"/>
                <a:gd name="connsiteY6" fmla="*/ 838200 h 850900"/>
                <a:gd name="connsiteX7" fmla="*/ 1339853 w 2540620"/>
                <a:gd name="connsiteY7" fmla="*/ 12700 h 850900"/>
                <a:gd name="connsiteX8" fmla="*/ 1543053 w 2540620"/>
                <a:gd name="connsiteY8" fmla="*/ 844550 h 850900"/>
                <a:gd name="connsiteX9" fmla="*/ 1752603 w 2540620"/>
                <a:gd name="connsiteY9" fmla="*/ 12700 h 850900"/>
                <a:gd name="connsiteX10" fmla="*/ 1962153 w 2540620"/>
                <a:gd name="connsiteY10" fmla="*/ 850900 h 850900"/>
                <a:gd name="connsiteX11" fmla="*/ 2152653 w 2540620"/>
                <a:gd name="connsiteY11" fmla="*/ 0 h 850900"/>
                <a:gd name="connsiteX12" fmla="*/ 2362203 w 2540620"/>
                <a:gd name="connsiteY12" fmla="*/ 850900 h 850900"/>
                <a:gd name="connsiteX13" fmla="*/ 2540620 w 2540620"/>
                <a:gd name="connsiteY13" fmla="*/ 161600 h 850900"/>
                <a:gd name="connsiteX0" fmla="*/ -3 w 2362195"/>
                <a:gd name="connsiteY0" fmla="*/ 419100 h 850900"/>
                <a:gd name="connsiteX1" fmla="*/ 133347 w 2362195"/>
                <a:gd name="connsiteY1" fmla="*/ 63500 h 850900"/>
                <a:gd name="connsiteX2" fmla="*/ 330197 w 2362195"/>
                <a:gd name="connsiteY2" fmla="*/ 844550 h 850900"/>
                <a:gd name="connsiteX3" fmla="*/ 539747 w 2362195"/>
                <a:gd name="connsiteY3" fmla="*/ 12700 h 850900"/>
                <a:gd name="connsiteX4" fmla="*/ 742947 w 2362195"/>
                <a:gd name="connsiteY4" fmla="*/ 844550 h 850900"/>
                <a:gd name="connsiteX5" fmla="*/ 939797 w 2362195"/>
                <a:gd name="connsiteY5" fmla="*/ 31750 h 850900"/>
                <a:gd name="connsiteX6" fmla="*/ 1149347 w 2362195"/>
                <a:gd name="connsiteY6" fmla="*/ 838200 h 850900"/>
                <a:gd name="connsiteX7" fmla="*/ 1339847 w 2362195"/>
                <a:gd name="connsiteY7" fmla="*/ 12700 h 850900"/>
                <a:gd name="connsiteX8" fmla="*/ 1543047 w 2362195"/>
                <a:gd name="connsiteY8" fmla="*/ 844550 h 850900"/>
                <a:gd name="connsiteX9" fmla="*/ 1752597 w 2362195"/>
                <a:gd name="connsiteY9" fmla="*/ 12700 h 850900"/>
                <a:gd name="connsiteX10" fmla="*/ 1962147 w 2362195"/>
                <a:gd name="connsiteY10" fmla="*/ 850900 h 850900"/>
                <a:gd name="connsiteX11" fmla="*/ 2152647 w 2362195"/>
                <a:gd name="connsiteY11" fmla="*/ 0 h 850900"/>
                <a:gd name="connsiteX12" fmla="*/ 2362197 w 2362195"/>
                <a:gd name="connsiteY12" fmla="*/ 850900 h 850900"/>
                <a:gd name="connsiteX0" fmla="*/ 3 w 2152651"/>
                <a:gd name="connsiteY0" fmla="*/ 419100 h 850900"/>
                <a:gd name="connsiteX1" fmla="*/ 133353 w 2152651"/>
                <a:gd name="connsiteY1" fmla="*/ 63500 h 850900"/>
                <a:gd name="connsiteX2" fmla="*/ 330203 w 2152651"/>
                <a:gd name="connsiteY2" fmla="*/ 844550 h 850900"/>
                <a:gd name="connsiteX3" fmla="*/ 539753 w 2152651"/>
                <a:gd name="connsiteY3" fmla="*/ 12700 h 850900"/>
                <a:gd name="connsiteX4" fmla="*/ 742953 w 2152651"/>
                <a:gd name="connsiteY4" fmla="*/ 844550 h 850900"/>
                <a:gd name="connsiteX5" fmla="*/ 939803 w 2152651"/>
                <a:gd name="connsiteY5" fmla="*/ 31750 h 850900"/>
                <a:gd name="connsiteX6" fmla="*/ 1149353 w 2152651"/>
                <a:gd name="connsiteY6" fmla="*/ 838200 h 850900"/>
                <a:gd name="connsiteX7" fmla="*/ 1339853 w 2152651"/>
                <a:gd name="connsiteY7" fmla="*/ 12700 h 850900"/>
                <a:gd name="connsiteX8" fmla="*/ 1543053 w 2152651"/>
                <a:gd name="connsiteY8" fmla="*/ 844550 h 850900"/>
                <a:gd name="connsiteX9" fmla="*/ 1752603 w 2152651"/>
                <a:gd name="connsiteY9" fmla="*/ 12700 h 850900"/>
                <a:gd name="connsiteX10" fmla="*/ 1962153 w 2152651"/>
                <a:gd name="connsiteY10" fmla="*/ 850900 h 850900"/>
                <a:gd name="connsiteX11" fmla="*/ 2152653 w 2152651"/>
                <a:gd name="connsiteY11" fmla="*/ 0 h 850900"/>
                <a:gd name="connsiteX0" fmla="*/ -3 w 1962150"/>
                <a:gd name="connsiteY0" fmla="*/ 406400 h 838200"/>
                <a:gd name="connsiteX1" fmla="*/ 133347 w 1962150"/>
                <a:gd name="connsiteY1" fmla="*/ 50800 h 838200"/>
                <a:gd name="connsiteX2" fmla="*/ 330197 w 1962150"/>
                <a:gd name="connsiteY2" fmla="*/ 831850 h 838200"/>
                <a:gd name="connsiteX3" fmla="*/ 539747 w 1962150"/>
                <a:gd name="connsiteY3" fmla="*/ 0 h 838200"/>
                <a:gd name="connsiteX4" fmla="*/ 742947 w 1962150"/>
                <a:gd name="connsiteY4" fmla="*/ 831850 h 838200"/>
                <a:gd name="connsiteX5" fmla="*/ 939797 w 1962150"/>
                <a:gd name="connsiteY5" fmla="*/ 19050 h 838200"/>
                <a:gd name="connsiteX6" fmla="*/ 1149347 w 1962150"/>
                <a:gd name="connsiteY6" fmla="*/ 825500 h 838200"/>
                <a:gd name="connsiteX7" fmla="*/ 1339847 w 1962150"/>
                <a:gd name="connsiteY7" fmla="*/ 0 h 838200"/>
                <a:gd name="connsiteX8" fmla="*/ 1543047 w 1962150"/>
                <a:gd name="connsiteY8" fmla="*/ 831850 h 838200"/>
                <a:gd name="connsiteX9" fmla="*/ 1752597 w 1962150"/>
                <a:gd name="connsiteY9" fmla="*/ 0 h 838200"/>
                <a:gd name="connsiteX10" fmla="*/ 1962147 w 1962150"/>
                <a:gd name="connsiteY10" fmla="*/ 838200 h 838200"/>
                <a:gd name="connsiteX0" fmla="*/ 3 w 2056481"/>
                <a:gd name="connsiteY0" fmla="*/ 406400 h 831850"/>
                <a:gd name="connsiteX1" fmla="*/ 133353 w 2056481"/>
                <a:gd name="connsiteY1" fmla="*/ 50800 h 831850"/>
                <a:gd name="connsiteX2" fmla="*/ 330203 w 2056481"/>
                <a:gd name="connsiteY2" fmla="*/ 831850 h 831850"/>
                <a:gd name="connsiteX3" fmla="*/ 539753 w 2056481"/>
                <a:gd name="connsiteY3" fmla="*/ 0 h 831850"/>
                <a:gd name="connsiteX4" fmla="*/ 742953 w 2056481"/>
                <a:gd name="connsiteY4" fmla="*/ 831850 h 831850"/>
                <a:gd name="connsiteX5" fmla="*/ 939803 w 2056481"/>
                <a:gd name="connsiteY5" fmla="*/ 19050 h 831850"/>
                <a:gd name="connsiteX6" fmla="*/ 1149353 w 2056481"/>
                <a:gd name="connsiteY6" fmla="*/ 825500 h 831850"/>
                <a:gd name="connsiteX7" fmla="*/ 1339853 w 2056481"/>
                <a:gd name="connsiteY7" fmla="*/ 0 h 831850"/>
                <a:gd name="connsiteX8" fmla="*/ 1543053 w 2056481"/>
                <a:gd name="connsiteY8" fmla="*/ 831850 h 831850"/>
                <a:gd name="connsiteX9" fmla="*/ 1752603 w 2056481"/>
                <a:gd name="connsiteY9" fmla="*/ 0 h 831850"/>
                <a:gd name="connsiteX10" fmla="*/ 2056481 w 2056481"/>
                <a:gd name="connsiteY10" fmla="*/ 453312 h 831850"/>
                <a:gd name="connsiteX0" fmla="*/ 0 w 2137326"/>
                <a:gd name="connsiteY0" fmla="*/ 406400 h 831850"/>
                <a:gd name="connsiteX1" fmla="*/ 214198 w 2137326"/>
                <a:gd name="connsiteY1" fmla="*/ 50800 h 831850"/>
                <a:gd name="connsiteX2" fmla="*/ 411048 w 2137326"/>
                <a:gd name="connsiteY2" fmla="*/ 831850 h 831850"/>
                <a:gd name="connsiteX3" fmla="*/ 620598 w 2137326"/>
                <a:gd name="connsiteY3" fmla="*/ 0 h 831850"/>
                <a:gd name="connsiteX4" fmla="*/ 823798 w 2137326"/>
                <a:gd name="connsiteY4" fmla="*/ 831850 h 831850"/>
                <a:gd name="connsiteX5" fmla="*/ 1020648 w 2137326"/>
                <a:gd name="connsiteY5" fmla="*/ 19050 h 831850"/>
                <a:gd name="connsiteX6" fmla="*/ 1230198 w 2137326"/>
                <a:gd name="connsiteY6" fmla="*/ 825500 h 831850"/>
                <a:gd name="connsiteX7" fmla="*/ 1420698 w 2137326"/>
                <a:gd name="connsiteY7" fmla="*/ 0 h 831850"/>
                <a:gd name="connsiteX8" fmla="*/ 1623898 w 2137326"/>
                <a:gd name="connsiteY8" fmla="*/ 831850 h 831850"/>
                <a:gd name="connsiteX9" fmla="*/ 1833448 w 2137326"/>
                <a:gd name="connsiteY9" fmla="*/ 0 h 831850"/>
                <a:gd name="connsiteX10" fmla="*/ 2137326 w 2137326"/>
                <a:gd name="connsiteY10" fmla="*/ 453312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7326" h="831850">
                  <a:moveTo>
                    <a:pt x="0" y="406400"/>
                  </a:moveTo>
                  <a:lnTo>
                    <a:pt x="214198" y="50800"/>
                  </a:lnTo>
                  <a:lnTo>
                    <a:pt x="411048" y="831850"/>
                  </a:lnTo>
                  <a:lnTo>
                    <a:pt x="620598" y="0"/>
                  </a:lnTo>
                  <a:lnTo>
                    <a:pt x="823798" y="831850"/>
                  </a:lnTo>
                  <a:lnTo>
                    <a:pt x="1020648" y="19050"/>
                  </a:lnTo>
                  <a:lnTo>
                    <a:pt x="1230198" y="825500"/>
                  </a:lnTo>
                  <a:lnTo>
                    <a:pt x="1420698" y="0"/>
                  </a:lnTo>
                  <a:lnTo>
                    <a:pt x="1623898" y="831850"/>
                  </a:lnTo>
                  <a:lnTo>
                    <a:pt x="1833448" y="0"/>
                  </a:lnTo>
                  <a:lnTo>
                    <a:pt x="2137326" y="453312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4933057" y="2782212"/>
              <a:ext cx="377682" cy="108079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  <a:gd name="connsiteX0" fmla="*/ -3 w 3245666"/>
                <a:gd name="connsiteY0" fmla="*/ 419100 h 857250"/>
                <a:gd name="connsiteX1" fmla="*/ 133347 w 3245666"/>
                <a:gd name="connsiteY1" fmla="*/ 63500 h 857250"/>
                <a:gd name="connsiteX2" fmla="*/ 330197 w 3245666"/>
                <a:gd name="connsiteY2" fmla="*/ 844550 h 857250"/>
                <a:gd name="connsiteX3" fmla="*/ 539747 w 3245666"/>
                <a:gd name="connsiteY3" fmla="*/ 12700 h 857250"/>
                <a:gd name="connsiteX4" fmla="*/ 742947 w 3245666"/>
                <a:gd name="connsiteY4" fmla="*/ 844550 h 857250"/>
                <a:gd name="connsiteX5" fmla="*/ 939797 w 3245666"/>
                <a:gd name="connsiteY5" fmla="*/ 31750 h 857250"/>
                <a:gd name="connsiteX6" fmla="*/ 1149347 w 3245666"/>
                <a:gd name="connsiteY6" fmla="*/ 838200 h 857250"/>
                <a:gd name="connsiteX7" fmla="*/ 1339847 w 3245666"/>
                <a:gd name="connsiteY7" fmla="*/ 12700 h 857250"/>
                <a:gd name="connsiteX8" fmla="*/ 1543047 w 3245666"/>
                <a:gd name="connsiteY8" fmla="*/ 844550 h 857250"/>
                <a:gd name="connsiteX9" fmla="*/ 1752597 w 3245666"/>
                <a:gd name="connsiteY9" fmla="*/ 12700 h 857250"/>
                <a:gd name="connsiteX10" fmla="*/ 1962147 w 3245666"/>
                <a:gd name="connsiteY10" fmla="*/ 850900 h 857250"/>
                <a:gd name="connsiteX11" fmla="*/ 2152647 w 3245666"/>
                <a:gd name="connsiteY11" fmla="*/ 0 h 857250"/>
                <a:gd name="connsiteX12" fmla="*/ 2362197 w 3245666"/>
                <a:gd name="connsiteY12" fmla="*/ 850900 h 857250"/>
                <a:gd name="connsiteX13" fmla="*/ 2552697 w 3245666"/>
                <a:gd name="connsiteY13" fmla="*/ 12700 h 857250"/>
                <a:gd name="connsiteX14" fmla="*/ 2762247 w 3245666"/>
                <a:gd name="connsiteY14" fmla="*/ 844550 h 857250"/>
                <a:gd name="connsiteX15" fmla="*/ 2971797 w 3245666"/>
                <a:gd name="connsiteY15" fmla="*/ 25400 h 857250"/>
                <a:gd name="connsiteX16" fmla="*/ 3149597 w 3245666"/>
                <a:gd name="connsiteY16" fmla="*/ 857250 h 857250"/>
                <a:gd name="connsiteX17" fmla="*/ 3245666 w 3245666"/>
                <a:gd name="connsiteY17" fmla="*/ 349076 h 857250"/>
                <a:gd name="connsiteX0" fmla="*/ 3 w 3313048"/>
                <a:gd name="connsiteY0" fmla="*/ 419100 h 857250"/>
                <a:gd name="connsiteX1" fmla="*/ 133353 w 3313048"/>
                <a:gd name="connsiteY1" fmla="*/ 63500 h 857250"/>
                <a:gd name="connsiteX2" fmla="*/ 330203 w 3313048"/>
                <a:gd name="connsiteY2" fmla="*/ 844550 h 857250"/>
                <a:gd name="connsiteX3" fmla="*/ 539753 w 3313048"/>
                <a:gd name="connsiteY3" fmla="*/ 12700 h 857250"/>
                <a:gd name="connsiteX4" fmla="*/ 742953 w 3313048"/>
                <a:gd name="connsiteY4" fmla="*/ 844550 h 857250"/>
                <a:gd name="connsiteX5" fmla="*/ 939803 w 3313048"/>
                <a:gd name="connsiteY5" fmla="*/ 31750 h 857250"/>
                <a:gd name="connsiteX6" fmla="*/ 1149353 w 3313048"/>
                <a:gd name="connsiteY6" fmla="*/ 838200 h 857250"/>
                <a:gd name="connsiteX7" fmla="*/ 1339853 w 3313048"/>
                <a:gd name="connsiteY7" fmla="*/ 12700 h 857250"/>
                <a:gd name="connsiteX8" fmla="*/ 1543053 w 3313048"/>
                <a:gd name="connsiteY8" fmla="*/ 844550 h 857250"/>
                <a:gd name="connsiteX9" fmla="*/ 1752603 w 3313048"/>
                <a:gd name="connsiteY9" fmla="*/ 12700 h 857250"/>
                <a:gd name="connsiteX10" fmla="*/ 1962153 w 3313048"/>
                <a:gd name="connsiteY10" fmla="*/ 850900 h 857250"/>
                <a:gd name="connsiteX11" fmla="*/ 2152653 w 3313048"/>
                <a:gd name="connsiteY11" fmla="*/ 0 h 857250"/>
                <a:gd name="connsiteX12" fmla="*/ 2362203 w 3313048"/>
                <a:gd name="connsiteY12" fmla="*/ 850900 h 857250"/>
                <a:gd name="connsiteX13" fmla="*/ 2552703 w 3313048"/>
                <a:gd name="connsiteY13" fmla="*/ 12700 h 857250"/>
                <a:gd name="connsiteX14" fmla="*/ 2762253 w 3313048"/>
                <a:gd name="connsiteY14" fmla="*/ 844550 h 857250"/>
                <a:gd name="connsiteX15" fmla="*/ 2971803 w 3313048"/>
                <a:gd name="connsiteY15" fmla="*/ 25400 h 857250"/>
                <a:gd name="connsiteX16" fmla="*/ 3149603 w 3313048"/>
                <a:gd name="connsiteY16" fmla="*/ 857250 h 857250"/>
                <a:gd name="connsiteX17" fmla="*/ 3313049 w 3313048"/>
                <a:gd name="connsiteY17" fmla="*/ 422387 h 857250"/>
                <a:gd name="connsiteX0" fmla="*/ -3 w 3149597"/>
                <a:gd name="connsiteY0" fmla="*/ 419100 h 857250"/>
                <a:gd name="connsiteX1" fmla="*/ 133347 w 3149597"/>
                <a:gd name="connsiteY1" fmla="*/ 63500 h 857250"/>
                <a:gd name="connsiteX2" fmla="*/ 330197 w 3149597"/>
                <a:gd name="connsiteY2" fmla="*/ 844550 h 857250"/>
                <a:gd name="connsiteX3" fmla="*/ 539747 w 3149597"/>
                <a:gd name="connsiteY3" fmla="*/ 12700 h 857250"/>
                <a:gd name="connsiteX4" fmla="*/ 742947 w 3149597"/>
                <a:gd name="connsiteY4" fmla="*/ 844550 h 857250"/>
                <a:gd name="connsiteX5" fmla="*/ 939797 w 3149597"/>
                <a:gd name="connsiteY5" fmla="*/ 31750 h 857250"/>
                <a:gd name="connsiteX6" fmla="*/ 1149347 w 3149597"/>
                <a:gd name="connsiteY6" fmla="*/ 838200 h 857250"/>
                <a:gd name="connsiteX7" fmla="*/ 1339847 w 3149597"/>
                <a:gd name="connsiteY7" fmla="*/ 12700 h 857250"/>
                <a:gd name="connsiteX8" fmla="*/ 1543047 w 3149597"/>
                <a:gd name="connsiteY8" fmla="*/ 844550 h 857250"/>
                <a:gd name="connsiteX9" fmla="*/ 1752597 w 3149597"/>
                <a:gd name="connsiteY9" fmla="*/ 12700 h 857250"/>
                <a:gd name="connsiteX10" fmla="*/ 1962147 w 3149597"/>
                <a:gd name="connsiteY10" fmla="*/ 850900 h 857250"/>
                <a:gd name="connsiteX11" fmla="*/ 2152647 w 3149597"/>
                <a:gd name="connsiteY11" fmla="*/ 0 h 857250"/>
                <a:gd name="connsiteX12" fmla="*/ 2362197 w 3149597"/>
                <a:gd name="connsiteY12" fmla="*/ 850900 h 857250"/>
                <a:gd name="connsiteX13" fmla="*/ 2552697 w 3149597"/>
                <a:gd name="connsiteY13" fmla="*/ 12700 h 857250"/>
                <a:gd name="connsiteX14" fmla="*/ 2762247 w 3149597"/>
                <a:gd name="connsiteY14" fmla="*/ 844550 h 857250"/>
                <a:gd name="connsiteX15" fmla="*/ 2971797 w 3149597"/>
                <a:gd name="connsiteY15" fmla="*/ 25400 h 857250"/>
                <a:gd name="connsiteX16" fmla="*/ 3149597 w 3149597"/>
                <a:gd name="connsiteY16" fmla="*/ 857250 h 857250"/>
                <a:gd name="connsiteX0" fmla="*/ 3 w 2971801"/>
                <a:gd name="connsiteY0" fmla="*/ 419100 h 850900"/>
                <a:gd name="connsiteX1" fmla="*/ 133353 w 2971801"/>
                <a:gd name="connsiteY1" fmla="*/ 63500 h 850900"/>
                <a:gd name="connsiteX2" fmla="*/ 330203 w 2971801"/>
                <a:gd name="connsiteY2" fmla="*/ 844550 h 850900"/>
                <a:gd name="connsiteX3" fmla="*/ 539753 w 2971801"/>
                <a:gd name="connsiteY3" fmla="*/ 12700 h 850900"/>
                <a:gd name="connsiteX4" fmla="*/ 742953 w 2971801"/>
                <a:gd name="connsiteY4" fmla="*/ 844550 h 850900"/>
                <a:gd name="connsiteX5" fmla="*/ 939803 w 2971801"/>
                <a:gd name="connsiteY5" fmla="*/ 31750 h 850900"/>
                <a:gd name="connsiteX6" fmla="*/ 1149353 w 2971801"/>
                <a:gd name="connsiteY6" fmla="*/ 838200 h 850900"/>
                <a:gd name="connsiteX7" fmla="*/ 1339853 w 2971801"/>
                <a:gd name="connsiteY7" fmla="*/ 12700 h 850900"/>
                <a:gd name="connsiteX8" fmla="*/ 1543053 w 2971801"/>
                <a:gd name="connsiteY8" fmla="*/ 844550 h 850900"/>
                <a:gd name="connsiteX9" fmla="*/ 1752603 w 2971801"/>
                <a:gd name="connsiteY9" fmla="*/ 12700 h 850900"/>
                <a:gd name="connsiteX10" fmla="*/ 1962153 w 2971801"/>
                <a:gd name="connsiteY10" fmla="*/ 850900 h 850900"/>
                <a:gd name="connsiteX11" fmla="*/ 2152653 w 2971801"/>
                <a:gd name="connsiteY11" fmla="*/ 0 h 850900"/>
                <a:gd name="connsiteX12" fmla="*/ 2362203 w 2971801"/>
                <a:gd name="connsiteY12" fmla="*/ 850900 h 850900"/>
                <a:gd name="connsiteX13" fmla="*/ 2552703 w 2971801"/>
                <a:gd name="connsiteY13" fmla="*/ 12700 h 850900"/>
                <a:gd name="connsiteX14" fmla="*/ 2762253 w 2971801"/>
                <a:gd name="connsiteY14" fmla="*/ 844550 h 850900"/>
                <a:gd name="connsiteX15" fmla="*/ 2971803 w 2971801"/>
                <a:gd name="connsiteY15" fmla="*/ 25400 h 850900"/>
                <a:gd name="connsiteX0" fmla="*/ -3 w 2762246"/>
                <a:gd name="connsiteY0" fmla="*/ 419100 h 850900"/>
                <a:gd name="connsiteX1" fmla="*/ 133347 w 2762246"/>
                <a:gd name="connsiteY1" fmla="*/ 63500 h 850900"/>
                <a:gd name="connsiteX2" fmla="*/ 330197 w 2762246"/>
                <a:gd name="connsiteY2" fmla="*/ 844550 h 850900"/>
                <a:gd name="connsiteX3" fmla="*/ 539747 w 2762246"/>
                <a:gd name="connsiteY3" fmla="*/ 12700 h 850900"/>
                <a:gd name="connsiteX4" fmla="*/ 742947 w 2762246"/>
                <a:gd name="connsiteY4" fmla="*/ 844550 h 850900"/>
                <a:gd name="connsiteX5" fmla="*/ 939797 w 2762246"/>
                <a:gd name="connsiteY5" fmla="*/ 31750 h 850900"/>
                <a:gd name="connsiteX6" fmla="*/ 1149347 w 2762246"/>
                <a:gd name="connsiteY6" fmla="*/ 838200 h 850900"/>
                <a:gd name="connsiteX7" fmla="*/ 1339847 w 2762246"/>
                <a:gd name="connsiteY7" fmla="*/ 12700 h 850900"/>
                <a:gd name="connsiteX8" fmla="*/ 1543047 w 2762246"/>
                <a:gd name="connsiteY8" fmla="*/ 844550 h 850900"/>
                <a:gd name="connsiteX9" fmla="*/ 1752597 w 2762246"/>
                <a:gd name="connsiteY9" fmla="*/ 12700 h 850900"/>
                <a:gd name="connsiteX10" fmla="*/ 1962147 w 2762246"/>
                <a:gd name="connsiteY10" fmla="*/ 850900 h 850900"/>
                <a:gd name="connsiteX11" fmla="*/ 2152647 w 2762246"/>
                <a:gd name="connsiteY11" fmla="*/ 0 h 850900"/>
                <a:gd name="connsiteX12" fmla="*/ 2362197 w 2762246"/>
                <a:gd name="connsiteY12" fmla="*/ 850900 h 850900"/>
                <a:gd name="connsiteX13" fmla="*/ 2552697 w 2762246"/>
                <a:gd name="connsiteY13" fmla="*/ 12700 h 850900"/>
                <a:gd name="connsiteX14" fmla="*/ 2762247 w 2762246"/>
                <a:gd name="connsiteY14" fmla="*/ 844550 h 850900"/>
                <a:gd name="connsiteX0" fmla="*/ 3 w 2552702"/>
                <a:gd name="connsiteY0" fmla="*/ 419100 h 850900"/>
                <a:gd name="connsiteX1" fmla="*/ 133353 w 2552702"/>
                <a:gd name="connsiteY1" fmla="*/ 63500 h 850900"/>
                <a:gd name="connsiteX2" fmla="*/ 330203 w 2552702"/>
                <a:gd name="connsiteY2" fmla="*/ 844550 h 850900"/>
                <a:gd name="connsiteX3" fmla="*/ 539753 w 2552702"/>
                <a:gd name="connsiteY3" fmla="*/ 12700 h 850900"/>
                <a:gd name="connsiteX4" fmla="*/ 742953 w 2552702"/>
                <a:gd name="connsiteY4" fmla="*/ 844550 h 850900"/>
                <a:gd name="connsiteX5" fmla="*/ 939803 w 2552702"/>
                <a:gd name="connsiteY5" fmla="*/ 31750 h 850900"/>
                <a:gd name="connsiteX6" fmla="*/ 1149353 w 2552702"/>
                <a:gd name="connsiteY6" fmla="*/ 838200 h 850900"/>
                <a:gd name="connsiteX7" fmla="*/ 1339853 w 2552702"/>
                <a:gd name="connsiteY7" fmla="*/ 12700 h 850900"/>
                <a:gd name="connsiteX8" fmla="*/ 1543053 w 2552702"/>
                <a:gd name="connsiteY8" fmla="*/ 844550 h 850900"/>
                <a:gd name="connsiteX9" fmla="*/ 1752603 w 2552702"/>
                <a:gd name="connsiteY9" fmla="*/ 12700 h 850900"/>
                <a:gd name="connsiteX10" fmla="*/ 1962153 w 2552702"/>
                <a:gd name="connsiteY10" fmla="*/ 850900 h 850900"/>
                <a:gd name="connsiteX11" fmla="*/ 2152653 w 2552702"/>
                <a:gd name="connsiteY11" fmla="*/ 0 h 850900"/>
                <a:gd name="connsiteX12" fmla="*/ 2362203 w 2552702"/>
                <a:gd name="connsiteY12" fmla="*/ 850900 h 850900"/>
                <a:gd name="connsiteX13" fmla="*/ 2552703 w 2552702"/>
                <a:gd name="connsiteY13" fmla="*/ 12700 h 850900"/>
                <a:gd name="connsiteX0" fmla="*/ -3 w 2552696"/>
                <a:gd name="connsiteY0" fmla="*/ 419100 h 850900"/>
                <a:gd name="connsiteX1" fmla="*/ 133347 w 2552696"/>
                <a:gd name="connsiteY1" fmla="*/ 63500 h 850900"/>
                <a:gd name="connsiteX2" fmla="*/ 330197 w 2552696"/>
                <a:gd name="connsiteY2" fmla="*/ 844550 h 850900"/>
                <a:gd name="connsiteX3" fmla="*/ 539747 w 2552696"/>
                <a:gd name="connsiteY3" fmla="*/ 12700 h 850900"/>
                <a:gd name="connsiteX4" fmla="*/ 742947 w 2552696"/>
                <a:gd name="connsiteY4" fmla="*/ 844550 h 850900"/>
                <a:gd name="connsiteX5" fmla="*/ 939797 w 2552696"/>
                <a:gd name="connsiteY5" fmla="*/ 31750 h 850900"/>
                <a:gd name="connsiteX6" fmla="*/ 1149347 w 2552696"/>
                <a:gd name="connsiteY6" fmla="*/ 838200 h 850900"/>
                <a:gd name="connsiteX7" fmla="*/ 1339847 w 2552696"/>
                <a:gd name="connsiteY7" fmla="*/ 12700 h 850900"/>
                <a:gd name="connsiteX8" fmla="*/ 1543047 w 2552696"/>
                <a:gd name="connsiteY8" fmla="*/ 844550 h 850900"/>
                <a:gd name="connsiteX9" fmla="*/ 1752597 w 2552696"/>
                <a:gd name="connsiteY9" fmla="*/ 12700 h 850900"/>
                <a:gd name="connsiteX10" fmla="*/ 1962147 w 2552696"/>
                <a:gd name="connsiteY10" fmla="*/ 850900 h 850900"/>
                <a:gd name="connsiteX11" fmla="*/ 2152647 w 2552696"/>
                <a:gd name="connsiteY11" fmla="*/ 0 h 850900"/>
                <a:gd name="connsiteX12" fmla="*/ 2362197 w 2552696"/>
                <a:gd name="connsiteY12" fmla="*/ 850900 h 850900"/>
                <a:gd name="connsiteX13" fmla="*/ 2540614 w 2552696"/>
                <a:gd name="connsiteY13" fmla="*/ 161600 h 850900"/>
                <a:gd name="connsiteX14" fmla="*/ 2552697 w 2552696"/>
                <a:gd name="connsiteY14" fmla="*/ 12700 h 850900"/>
                <a:gd name="connsiteX0" fmla="*/ 3 w 2540620"/>
                <a:gd name="connsiteY0" fmla="*/ 419100 h 850900"/>
                <a:gd name="connsiteX1" fmla="*/ 133353 w 2540620"/>
                <a:gd name="connsiteY1" fmla="*/ 63500 h 850900"/>
                <a:gd name="connsiteX2" fmla="*/ 330203 w 2540620"/>
                <a:gd name="connsiteY2" fmla="*/ 844550 h 850900"/>
                <a:gd name="connsiteX3" fmla="*/ 539753 w 2540620"/>
                <a:gd name="connsiteY3" fmla="*/ 12700 h 850900"/>
                <a:gd name="connsiteX4" fmla="*/ 742953 w 2540620"/>
                <a:gd name="connsiteY4" fmla="*/ 844550 h 850900"/>
                <a:gd name="connsiteX5" fmla="*/ 939803 w 2540620"/>
                <a:gd name="connsiteY5" fmla="*/ 31750 h 850900"/>
                <a:gd name="connsiteX6" fmla="*/ 1149353 w 2540620"/>
                <a:gd name="connsiteY6" fmla="*/ 838200 h 850900"/>
                <a:gd name="connsiteX7" fmla="*/ 1339853 w 2540620"/>
                <a:gd name="connsiteY7" fmla="*/ 12700 h 850900"/>
                <a:gd name="connsiteX8" fmla="*/ 1543053 w 2540620"/>
                <a:gd name="connsiteY8" fmla="*/ 844550 h 850900"/>
                <a:gd name="connsiteX9" fmla="*/ 1752603 w 2540620"/>
                <a:gd name="connsiteY9" fmla="*/ 12700 h 850900"/>
                <a:gd name="connsiteX10" fmla="*/ 1962153 w 2540620"/>
                <a:gd name="connsiteY10" fmla="*/ 850900 h 850900"/>
                <a:gd name="connsiteX11" fmla="*/ 2152653 w 2540620"/>
                <a:gd name="connsiteY11" fmla="*/ 0 h 850900"/>
                <a:gd name="connsiteX12" fmla="*/ 2362203 w 2540620"/>
                <a:gd name="connsiteY12" fmla="*/ 850900 h 850900"/>
                <a:gd name="connsiteX13" fmla="*/ 2540620 w 2540620"/>
                <a:gd name="connsiteY13" fmla="*/ 161600 h 850900"/>
                <a:gd name="connsiteX0" fmla="*/ -3 w 2362195"/>
                <a:gd name="connsiteY0" fmla="*/ 419100 h 850900"/>
                <a:gd name="connsiteX1" fmla="*/ 133347 w 2362195"/>
                <a:gd name="connsiteY1" fmla="*/ 63500 h 850900"/>
                <a:gd name="connsiteX2" fmla="*/ 330197 w 2362195"/>
                <a:gd name="connsiteY2" fmla="*/ 844550 h 850900"/>
                <a:gd name="connsiteX3" fmla="*/ 539747 w 2362195"/>
                <a:gd name="connsiteY3" fmla="*/ 12700 h 850900"/>
                <a:gd name="connsiteX4" fmla="*/ 742947 w 2362195"/>
                <a:gd name="connsiteY4" fmla="*/ 844550 h 850900"/>
                <a:gd name="connsiteX5" fmla="*/ 939797 w 2362195"/>
                <a:gd name="connsiteY5" fmla="*/ 31750 h 850900"/>
                <a:gd name="connsiteX6" fmla="*/ 1149347 w 2362195"/>
                <a:gd name="connsiteY6" fmla="*/ 838200 h 850900"/>
                <a:gd name="connsiteX7" fmla="*/ 1339847 w 2362195"/>
                <a:gd name="connsiteY7" fmla="*/ 12700 h 850900"/>
                <a:gd name="connsiteX8" fmla="*/ 1543047 w 2362195"/>
                <a:gd name="connsiteY8" fmla="*/ 844550 h 850900"/>
                <a:gd name="connsiteX9" fmla="*/ 1752597 w 2362195"/>
                <a:gd name="connsiteY9" fmla="*/ 12700 h 850900"/>
                <a:gd name="connsiteX10" fmla="*/ 1962147 w 2362195"/>
                <a:gd name="connsiteY10" fmla="*/ 850900 h 850900"/>
                <a:gd name="connsiteX11" fmla="*/ 2152647 w 2362195"/>
                <a:gd name="connsiteY11" fmla="*/ 0 h 850900"/>
                <a:gd name="connsiteX12" fmla="*/ 2362197 w 2362195"/>
                <a:gd name="connsiteY12" fmla="*/ 850900 h 850900"/>
                <a:gd name="connsiteX0" fmla="*/ 3 w 2152651"/>
                <a:gd name="connsiteY0" fmla="*/ 419100 h 850900"/>
                <a:gd name="connsiteX1" fmla="*/ 133353 w 2152651"/>
                <a:gd name="connsiteY1" fmla="*/ 63500 h 850900"/>
                <a:gd name="connsiteX2" fmla="*/ 330203 w 2152651"/>
                <a:gd name="connsiteY2" fmla="*/ 844550 h 850900"/>
                <a:gd name="connsiteX3" fmla="*/ 539753 w 2152651"/>
                <a:gd name="connsiteY3" fmla="*/ 12700 h 850900"/>
                <a:gd name="connsiteX4" fmla="*/ 742953 w 2152651"/>
                <a:gd name="connsiteY4" fmla="*/ 844550 h 850900"/>
                <a:gd name="connsiteX5" fmla="*/ 939803 w 2152651"/>
                <a:gd name="connsiteY5" fmla="*/ 31750 h 850900"/>
                <a:gd name="connsiteX6" fmla="*/ 1149353 w 2152651"/>
                <a:gd name="connsiteY6" fmla="*/ 838200 h 850900"/>
                <a:gd name="connsiteX7" fmla="*/ 1339853 w 2152651"/>
                <a:gd name="connsiteY7" fmla="*/ 12700 h 850900"/>
                <a:gd name="connsiteX8" fmla="*/ 1543053 w 2152651"/>
                <a:gd name="connsiteY8" fmla="*/ 844550 h 850900"/>
                <a:gd name="connsiteX9" fmla="*/ 1752603 w 2152651"/>
                <a:gd name="connsiteY9" fmla="*/ 12700 h 850900"/>
                <a:gd name="connsiteX10" fmla="*/ 1962153 w 2152651"/>
                <a:gd name="connsiteY10" fmla="*/ 850900 h 850900"/>
                <a:gd name="connsiteX11" fmla="*/ 2152653 w 2152651"/>
                <a:gd name="connsiteY11" fmla="*/ 0 h 850900"/>
                <a:gd name="connsiteX0" fmla="*/ -3 w 1962150"/>
                <a:gd name="connsiteY0" fmla="*/ 406400 h 838200"/>
                <a:gd name="connsiteX1" fmla="*/ 133347 w 1962150"/>
                <a:gd name="connsiteY1" fmla="*/ 50800 h 838200"/>
                <a:gd name="connsiteX2" fmla="*/ 330197 w 1962150"/>
                <a:gd name="connsiteY2" fmla="*/ 831850 h 838200"/>
                <a:gd name="connsiteX3" fmla="*/ 539747 w 1962150"/>
                <a:gd name="connsiteY3" fmla="*/ 0 h 838200"/>
                <a:gd name="connsiteX4" fmla="*/ 742947 w 1962150"/>
                <a:gd name="connsiteY4" fmla="*/ 831850 h 838200"/>
                <a:gd name="connsiteX5" fmla="*/ 939797 w 1962150"/>
                <a:gd name="connsiteY5" fmla="*/ 19050 h 838200"/>
                <a:gd name="connsiteX6" fmla="*/ 1149347 w 1962150"/>
                <a:gd name="connsiteY6" fmla="*/ 825500 h 838200"/>
                <a:gd name="connsiteX7" fmla="*/ 1339847 w 1962150"/>
                <a:gd name="connsiteY7" fmla="*/ 0 h 838200"/>
                <a:gd name="connsiteX8" fmla="*/ 1543047 w 1962150"/>
                <a:gd name="connsiteY8" fmla="*/ 831850 h 838200"/>
                <a:gd name="connsiteX9" fmla="*/ 1752597 w 1962150"/>
                <a:gd name="connsiteY9" fmla="*/ 0 h 838200"/>
                <a:gd name="connsiteX10" fmla="*/ 1962147 w 1962150"/>
                <a:gd name="connsiteY10" fmla="*/ 838200 h 838200"/>
                <a:gd name="connsiteX0" fmla="*/ 3 w 2056481"/>
                <a:gd name="connsiteY0" fmla="*/ 406400 h 831850"/>
                <a:gd name="connsiteX1" fmla="*/ 133353 w 2056481"/>
                <a:gd name="connsiteY1" fmla="*/ 50800 h 831850"/>
                <a:gd name="connsiteX2" fmla="*/ 330203 w 2056481"/>
                <a:gd name="connsiteY2" fmla="*/ 831850 h 831850"/>
                <a:gd name="connsiteX3" fmla="*/ 539753 w 2056481"/>
                <a:gd name="connsiteY3" fmla="*/ 0 h 831850"/>
                <a:gd name="connsiteX4" fmla="*/ 742953 w 2056481"/>
                <a:gd name="connsiteY4" fmla="*/ 831850 h 831850"/>
                <a:gd name="connsiteX5" fmla="*/ 939803 w 2056481"/>
                <a:gd name="connsiteY5" fmla="*/ 19050 h 831850"/>
                <a:gd name="connsiteX6" fmla="*/ 1149353 w 2056481"/>
                <a:gd name="connsiteY6" fmla="*/ 825500 h 831850"/>
                <a:gd name="connsiteX7" fmla="*/ 1339853 w 2056481"/>
                <a:gd name="connsiteY7" fmla="*/ 0 h 831850"/>
                <a:gd name="connsiteX8" fmla="*/ 1543053 w 2056481"/>
                <a:gd name="connsiteY8" fmla="*/ 831850 h 831850"/>
                <a:gd name="connsiteX9" fmla="*/ 1752603 w 2056481"/>
                <a:gd name="connsiteY9" fmla="*/ 0 h 831850"/>
                <a:gd name="connsiteX10" fmla="*/ 2056481 w 2056481"/>
                <a:gd name="connsiteY10" fmla="*/ 453312 h 831850"/>
                <a:gd name="connsiteX0" fmla="*/ 0 w 2137326"/>
                <a:gd name="connsiteY0" fmla="*/ 406400 h 831850"/>
                <a:gd name="connsiteX1" fmla="*/ 214198 w 2137326"/>
                <a:gd name="connsiteY1" fmla="*/ 50800 h 831850"/>
                <a:gd name="connsiteX2" fmla="*/ 411048 w 2137326"/>
                <a:gd name="connsiteY2" fmla="*/ 831850 h 831850"/>
                <a:gd name="connsiteX3" fmla="*/ 620598 w 2137326"/>
                <a:gd name="connsiteY3" fmla="*/ 0 h 831850"/>
                <a:gd name="connsiteX4" fmla="*/ 823798 w 2137326"/>
                <a:gd name="connsiteY4" fmla="*/ 831850 h 831850"/>
                <a:gd name="connsiteX5" fmla="*/ 1020648 w 2137326"/>
                <a:gd name="connsiteY5" fmla="*/ 19050 h 831850"/>
                <a:gd name="connsiteX6" fmla="*/ 1230198 w 2137326"/>
                <a:gd name="connsiteY6" fmla="*/ 825500 h 831850"/>
                <a:gd name="connsiteX7" fmla="*/ 1420698 w 2137326"/>
                <a:gd name="connsiteY7" fmla="*/ 0 h 831850"/>
                <a:gd name="connsiteX8" fmla="*/ 1623898 w 2137326"/>
                <a:gd name="connsiteY8" fmla="*/ 831850 h 831850"/>
                <a:gd name="connsiteX9" fmla="*/ 1833448 w 2137326"/>
                <a:gd name="connsiteY9" fmla="*/ 0 h 831850"/>
                <a:gd name="connsiteX10" fmla="*/ 2137326 w 2137326"/>
                <a:gd name="connsiteY10" fmla="*/ 453312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7326" h="831850">
                  <a:moveTo>
                    <a:pt x="0" y="406400"/>
                  </a:moveTo>
                  <a:lnTo>
                    <a:pt x="214198" y="50800"/>
                  </a:lnTo>
                  <a:lnTo>
                    <a:pt x="411048" y="831850"/>
                  </a:lnTo>
                  <a:lnTo>
                    <a:pt x="620598" y="0"/>
                  </a:lnTo>
                  <a:lnTo>
                    <a:pt x="823798" y="831850"/>
                  </a:lnTo>
                  <a:lnTo>
                    <a:pt x="1020648" y="19050"/>
                  </a:lnTo>
                  <a:lnTo>
                    <a:pt x="1230198" y="825500"/>
                  </a:lnTo>
                  <a:lnTo>
                    <a:pt x="1420698" y="0"/>
                  </a:lnTo>
                  <a:lnTo>
                    <a:pt x="1623898" y="831850"/>
                  </a:lnTo>
                  <a:lnTo>
                    <a:pt x="1833448" y="0"/>
                  </a:lnTo>
                  <a:lnTo>
                    <a:pt x="2137326" y="453312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/>
            <p:cNvCxnSpPr/>
            <p:nvPr/>
          </p:nvCxnSpPr>
          <p:spPr>
            <a:xfrm>
              <a:off x="5303596" y="2838372"/>
              <a:ext cx="51086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2700000" flipH="1" flipV="1">
              <a:off x="2545019" y="3909304"/>
              <a:ext cx="13302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10800000" flipH="1">
              <a:off x="2455827" y="3674752"/>
              <a:ext cx="1847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2384569" y="3536456"/>
              <a:ext cx="327228" cy="78336"/>
              <a:chOff x="1804406" y="3788814"/>
              <a:chExt cx="327228" cy="78336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 rot="10800000" flipH="1">
                <a:off x="1804406" y="3867150"/>
                <a:ext cx="32722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rot="10800000" flipH="1">
                <a:off x="1875664" y="3788814"/>
                <a:ext cx="18471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5400000" flipH="1">
                <a:off x="1928853" y="3827982"/>
                <a:ext cx="783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Connector 228"/>
            <p:cNvCxnSpPr/>
            <p:nvPr/>
          </p:nvCxnSpPr>
          <p:spPr>
            <a:xfrm rot="10800000" flipH="1">
              <a:off x="2383591" y="3338202"/>
              <a:ext cx="3291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2384569" y="3398161"/>
              <a:ext cx="327228" cy="78336"/>
              <a:chOff x="1804406" y="3636414"/>
              <a:chExt cx="327228" cy="78336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 rot="10800000" flipH="1">
                <a:off x="1804406" y="3714750"/>
                <a:ext cx="32722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0800000" flipH="1">
                <a:off x="1875664" y="3636414"/>
                <a:ext cx="18471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5400000" flipH="1">
                <a:off x="1928853" y="3675582"/>
                <a:ext cx="783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Straight Connector 233"/>
            <p:cNvCxnSpPr/>
            <p:nvPr/>
          </p:nvCxnSpPr>
          <p:spPr>
            <a:xfrm rot="2700000" flipH="1">
              <a:off x="5164355" y="4223865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2546442" y="4230342"/>
              <a:ext cx="145803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2700000" flipH="1">
              <a:off x="3106955" y="4228487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3899842" y="4026144"/>
              <a:ext cx="387584" cy="410277"/>
              <a:chOff x="5494999" y="4142522"/>
              <a:chExt cx="387584" cy="410277"/>
            </a:xfrm>
          </p:grpSpPr>
          <p:sp>
            <p:nvSpPr>
              <p:cNvPr id="238" name="TextBox 237"/>
              <p:cNvSpPr txBox="1"/>
              <p:nvPr/>
            </p:nvSpPr>
            <p:spPr bwMode="auto">
              <a:xfrm>
                <a:off x="5494999" y="4142522"/>
                <a:ext cx="2568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(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 bwMode="auto">
              <a:xfrm flipH="1" flipV="1">
                <a:off x="5625781" y="4183467"/>
                <a:ext cx="2568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(</a:t>
                </a: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654423" y="4314753"/>
                <a:ext cx="64008" cy="64008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3892122" y="2876550"/>
              <a:ext cx="5285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8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4819988" y="2876550"/>
              <a:ext cx="666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2041105" y="3185029"/>
              <a:ext cx="362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2V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2041105" y="3331925"/>
              <a:ext cx="362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2V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2041105" y="3478822"/>
              <a:ext cx="362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2V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3940646" y="4300898"/>
              <a:ext cx="362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K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cxnSp>
          <p:nvCxnSpPr>
            <p:cNvPr id="249" name="Straight Connector 248"/>
            <p:cNvCxnSpPr/>
            <p:nvPr/>
          </p:nvCxnSpPr>
          <p:spPr>
            <a:xfrm flipH="1">
              <a:off x="5215395" y="2523581"/>
              <a:ext cx="35413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4658023" y="2523581"/>
              <a:ext cx="35413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5012879" y="2418268"/>
              <a:ext cx="209550" cy="20955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4976150" y="2391712"/>
              <a:ext cx="247265" cy="20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5251786" y="2226632"/>
              <a:ext cx="2487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-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4759052" y="2226632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+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254" name="Straight Connector 253"/>
            <p:cNvCxnSpPr/>
            <p:nvPr/>
          </p:nvCxnSpPr>
          <p:spPr>
            <a:xfrm rot="18900000" flipH="1">
              <a:off x="5797824" y="4003517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/>
            <p:cNvSpPr/>
            <p:nvPr/>
          </p:nvSpPr>
          <p:spPr>
            <a:xfrm>
              <a:off x="5703415" y="3429000"/>
              <a:ext cx="209550" cy="20955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5660336" y="3386569"/>
              <a:ext cx="2472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A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 flipV="1">
              <a:off x="5806698" y="2827951"/>
              <a:ext cx="1492" cy="5917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5782818" y="3528596"/>
              <a:ext cx="2487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-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5746750" y="3175348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+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2078821" y="2226632"/>
              <a:ext cx="450020" cy="335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(b)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</p:grp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893297" y="2485919"/>
            <a:ext cx="3235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Total Resistance R = 5 + 8 + 12</a:t>
            </a:r>
          </a:p>
        </p:txBody>
      </p:sp>
      <p:sp>
        <p:nvSpPr>
          <p:cNvPr id="262" name="Rectangle 261"/>
          <p:cNvSpPr>
            <a:spLocks noChangeArrowheads="1"/>
          </p:cNvSpPr>
          <p:nvPr/>
        </p:nvSpPr>
        <p:spPr bwMode="auto">
          <a:xfrm>
            <a:off x="2650154" y="2836148"/>
            <a:ext cx="875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25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</a:p>
        </p:txBody>
      </p:sp>
      <p:sp>
        <p:nvSpPr>
          <p:cNvPr id="263" name="Rectangle 262"/>
          <p:cNvSpPr>
            <a:spLocks noChangeArrowheads="1"/>
          </p:cNvSpPr>
          <p:nvPr/>
        </p:nvSpPr>
        <p:spPr bwMode="auto">
          <a:xfrm>
            <a:off x="920750" y="3265259"/>
            <a:ext cx="2093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∴ Current           I  =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618289" y="3144459"/>
            <a:ext cx="425434" cy="610931"/>
            <a:chOff x="1246804" y="1878416"/>
            <a:chExt cx="425434" cy="610931"/>
          </a:xfrm>
        </p:grpSpPr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1305512" y="1878416"/>
              <a:ext cx="308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6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1246804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25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1307391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2649783" y="3650218"/>
            <a:ext cx="1318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   0.24 A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69" name="Rectangle 268"/>
          <p:cNvSpPr>
            <a:spLocks noChangeArrowheads="1"/>
          </p:cNvSpPr>
          <p:nvPr/>
        </p:nvSpPr>
        <p:spPr bwMode="auto">
          <a:xfrm>
            <a:off x="893297" y="3863578"/>
            <a:ext cx="4027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Across 12</a:t>
            </a: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resistor, potential difference</a:t>
            </a:r>
          </a:p>
        </p:txBody>
      </p:sp>
      <p:sp>
        <p:nvSpPr>
          <p:cNvPr id="270" name="Rectangle 269"/>
          <p:cNvSpPr>
            <a:spLocks noChangeArrowheads="1"/>
          </p:cNvSpPr>
          <p:nvPr/>
        </p:nvSpPr>
        <p:spPr bwMode="auto">
          <a:xfrm>
            <a:off x="2318655" y="4141946"/>
            <a:ext cx="1136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   =    IR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271" name="Rectangle 270"/>
          <p:cNvSpPr>
            <a:spLocks noChangeArrowheads="1"/>
          </p:cNvSpPr>
          <p:nvPr/>
        </p:nvSpPr>
        <p:spPr bwMode="auto">
          <a:xfrm>
            <a:off x="2642898" y="4433292"/>
            <a:ext cx="1493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   0.24 x 12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272" name="Rectangle 271"/>
          <p:cNvSpPr>
            <a:spLocks noChangeArrowheads="1"/>
          </p:cNvSpPr>
          <p:nvPr/>
        </p:nvSpPr>
        <p:spPr bwMode="auto">
          <a:xfrm>
            <a:off x="2642898" y="4724638"/>
            <a:ext cx="1493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   2.88 V</a:t>
            </a:r>
            <a:endParaRPr lang="pt-B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5064877" y="4326612"/>
            <a:ext cx="3875988" cy="646331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∴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Ammeter Reading = 0.24 A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  Voltmeter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Reading = 2.88 V</a:t>
            </a:r>
            <a:endParaRPr lang="en-US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8" dur="1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09" dur="1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81" grpId="0"/>
          <p:bldP spid="82" grpId="0" animBg="1"/>
          <p:bldP spid="73" grpId="0"/>
          <p:bldP spid="121" grpId="0"/>
          <p:bldP spid="261" grpId="0"/>
          <p:bldP spid="262" grpId="0"/>
          <p:bldP spid="263" grpId="0"/>
          <p:bldP spid="268" grpId="0"/>
          <p:bldP spid="269" grpId="0"/>
          <p:bldP spid="270" grpId="0"/>
          <p:bldP spid="271" grpId="0"/>
          <p:bldP spid="272" grpId="0"/>
          <p:bldP spid="2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81" grpId="0"/>
          <p:bldP spid="82" grpId="0" animBg="1"/>
          <p:bldP spid="73" grpId="0"/>
          <p:bldP spid="121" grpId="0"/>
          <p:bldP spid="261" grpId="0"/>
          <p:bldP spid="262" grpId="0"/>
          <p:bldP spid="263" grpId="0"/>
          <p:bldP spid="268" grpId="0"/>
          <p:bldP spid="269" grpId="0"/>
          <p:bldP spid="270" grpId="0"/>
          <p:bldP spid="271" grpId="0"/>
          <p:bldP spid="272" grpId="0"/>
          <p:bldP spid="273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50905" y="322694"/>
            <a:ext cx="6769096" cy="684888"/>
            <a:chOff x="743486" y="453274"/>
            <a:chExt cx="4876521" cy="68488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43486" y="453274"/>
              <a:ext cx="4876521" cy="684888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35026" y="478080"/>
              <a:ext cx="4768050" cy="630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A copper wire of length 2 m and area of cross-section 1.7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 10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-6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 m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2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 has a resistance of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2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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10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-2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ohms</a:t>
              </a:r>
              <a:r>
                <a:rPr lang="en-US" sz="160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. Calculate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the resistivity of copper 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5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37116" y="1123950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1600" y="1123950"/>
            <a:ext cx="1111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Length (</a:t>
            </a:r>
            <a:r>
              <a:rPr lang="en-US" sz="1600" b="1" i="1" dirty="0" smtClean="0">
                <a:solidFill>
                  <a:srgbClr val="0000CC"/>
                </a:solidFill>
                <a:latin typeface="Tw Cen MT" pitchFamily="34" charset="0"/>
              </a:rPr>
              <a:t>l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1123950"/>
            <a:ext cx="8274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2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m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116" y="2132446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64131" y="2114550"/>
            <a:ext cx="13551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Resistivity (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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20748" y="2114550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7116" y="2579185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5042" y="2561289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  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71958" y="2447925"/>
                <a:ext cx="396262" cy="557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Symbol" pitchFamily="18" charset="2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58" y="2447925"/>
                <a:ext cx="396262" cy="5570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71600" y="1428750"/>
            <a:ext cx="1111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Area (A)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62200" y="1428750"/>
            <a:ext cx="15536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1.7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10</a:t>
            </a:r>
            <a:r>
              <a:rPr lang="en-US" sz="1600" b="1" baseline="30000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-6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 m</a:t>
            </a:r>
            <a:r>
              <a:rPr lang="en-US" sz="1600" b="1" baseline="30000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 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50905" y="1771939"/>
            <a:ext cx="16319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Resistance (R)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362200" y="1771939"/>
            <a:ext cx="1245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10</a:t>
            </a:r>
            <a:r>
              <a:rPr lang="en-US" sz="1600" b="1" baseline="30000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-2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3508" y="3684713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 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095235" y="3562350"/>
            <a:ext cx="667170" cy="625511"/>
            <a:chOff x="5657285" y="2910265"/>
            <a:chExt cx="667170" cy="625511"/>
          </a:xfrm>
        </p:grpSpPr>
        <p:sp>
          <p:nvSpPr>
            <p:cNvPr id="25" name="Rectangle 24"/>
            <p:cNvSpPr/>
            <p:nvPr/>
          </p:nvSpPr>
          <p:spPr>
            <a:xfrm>
              <a:off x="5657285" y="2910265"/>
              <a:ext cx="6671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 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 A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674909" y="3223021"/>
              <a:ext cx="628709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27" name="Rectangle 26"/>
            <p:cNvSpPr/>
            <p:nvPr/>
          </p:nvSpPr>
          <p:spPr>
            <a:xfrm>
              <a:off x="5876896" y="3197222"/>
              <a:ext cx="2279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00CC"/>
                  </a:solidFill>
                  <a:latin typeface="Tw Cen MT" pitchFamily="34" charset="0"/>
                </a:rPr>
                <a:t>l</a:t>
              </a:r>
              <a:endParaRPr lang="en-US" sz="1600" b="1" i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33400" y="311438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75042" y="3110431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71958" y="2997067"/>
                <a:ext cx="396262" cy="557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Symbol" pitchFamily="18" charset="2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="1" i="1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58" y="2997067"/>
                <a:ext cx="396262" cy="5570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517495" y="4199641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 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11250" y="4064874"/>
            <a:ext cx="8467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2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-2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106846" y="4390034"/>
            <a:ext cx="1980982" cy="0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</p:cxnSp>
      <p:sp>
        <p:nvSpPr>
          <p:cNvPr id="38" name="Rectangle 37"/>
          <p:cNvSpPr/>
          <p:nvPr/>
        </p:nvSpPr>
        <p:spPr>
          <a:xfrm>
            <a:off x="2951147" y="4364235"/>
            <a:ext cx="2936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0415" y="422397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74127" y="4220757"/>
            <a:ext cx="148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1.7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 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-8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 m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37300" y="4667045"/>
            <a:ext cx="70265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71600" y="4667045"/>
            <a:ext cx="4276039" cy="38819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The resistivity of copper is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1.7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  <a:sym typeface="Symbol"/>
              </a:rPr>
              <a:t>  10</a:t>
            </a:r>
            <a:r>
              <a:rPr lang="en-US" sz="1600" baseline="30000" dirty="0">
                <a:solidFill>
                  <a:schemeClr val="tx1"/>
                </a:solidFill>
                <a:latin typeface="Tw Cen MT" pitchFamily="34" charset="0"/>
                <a:sym typeface="Symbol"/>
              </a:rPr>
              <a:t>-8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  <a:sym typeface="Symbol"/>
              </a:rPr>
              <a:t> m</a:t>
            </a:r>
            <a:endParaRPr lang="en-US" sz="1600" baseline="-25000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943928" y="1182430"/>
            <a:ext cx="3712625" cy="11607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n 50"/>
          <p:cNvSpPr/>
          <p:nvPr/>
        </p:nvSpPr>
        <p:spPr>
          <a:xfrm rot="16200000">
            <a:off x="6237661" y="858240"/>
            <a:ext cx="228600" cy="191667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800000"/>
              </a:solidFill>
              <a:latin typeface="Tw Cen MT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488028" y="1421711"/>
            <a:ext cx="1671701" cy="307777"/>
            <a:chOff x="5488028" y="1336275"/>
            <a:chExt cx="1671701" cy="307777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5488028" y="1526774"/>
              <a:ext cx="4921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665953" y="1526774"/>
              <a:ext cx="4937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949634" y="1336275"/>
              <a:ext cx="6928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i="1" dirty="0" smtClean="0">
                  <a:latin typeface="Tw Cen MT" pitchFamily="34" charset="0"/>
                </a:rPr>
                <a:t>l </a:t>
              </a:r>
              <a:r>
                <a:rPr lang="en-US" sz="1400" b="1" dirty="0" smtClean="0">
                  <a:latin typeface="Tw Cen MT" pitchFamily="34" charset="0"/>
                </a:rPr>
                <a:t>= 2m</a:t>
              </a:r>
            </a:p>
          </p:txBody>
        </p:sp>
      </p:grp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943928" y="1647302"/>
            <a:ext cx="15408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Tw Cen MT" pitchFamily="34" charset="0"/>
              </a:rPr>
              <a:t>A</a:t>
            </a:r>
            <a:r>
              <a:rPr lang="en-US" sz="1400" b="1" i="1" dirty="0" smtClean="0">
                <a:latin typeface="Tw Cen MT" pitchFamily="34" charset="0"/>
              </a:rPr>
              <a:t> </a:t>
            </a:r>
            <a:r>
              <a:rPr lang="en-US" sz="1400" b="1" dirty="0" smtClean="0">
                <a:latin typeface="Tw Cen MT" pitchFamily="34" charset="0"/>
              </a:rPr>
              <a:t>= </a:t>
            </a:r>
            <a:r>
              <a:rPr lang="en-US" sz="1400" b="1" dirty="0">
                <a:latin typeface="Tw Cen MT" pitchFamily="34" charset="0"/>
              </a:rPr>
              <a:t>1.7 </a:t>
            </a:r>
            <a:r>
              <a:rPr lang="en-US" sz="1400" b="1" dirty="0">
                <a:latin typeface="Tw Cen MT" pitchFamily="34" charset="0"/>
                <a:sym typeface="Symbol"/>
              </a:rPr>
              <a:t> 10</a:t>
            </a:r>
            <a:r>
              <a:rPr lang="en-US" sz="1400" b="1" baseline="30000" dirty="0">
                <a:latin typeface="Tw Cen MT" pitchFamily="34" charset="0"/>
                <a:sym typeface="Symbol"/>
              </a:rPr>
              <a:t>-6</a:t>
            </a:r>
            <a:r>
              <a:rPr lang="en-US" sz="1400" b="1" dirty="0">
                <a:latin typeface="Tw Cen MT" pitchFamily="34" charset="0"/>
                <a:sym typeface="Symbol"/>
              </a:rPr>
              <a:t> m</a:t>
            </a:r>
            <a:r>
              <a:rPr lang="en-US" sz="1400" b="1" baseline="30000" dirty="0">
                <a:latin typeface="Tw Cen MT" pitchFamily="34" charset="0"/>
                <a:sym typeface="Symbol"/>
              </a:rPr>
              <a:t>2</a:t>
            </a:r>
            <a:r>
              <a:rPr lang="en-US" sz="1400" b="1" dirty="0">
                <a:latin typeface="Tw Cen MT" pitchFamily="34" charset="0"/>
                <a:sym typeface="Symbol"/>
              </a:rPr>
              <a:t> </a:t>
            </a:r>
            <a:endParaRPr lang="el-GR" sz="1400" b="1" dirty="0">
              <a:latin typeface="Book Antiqua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827753" y="1930880"/>
            <a:ext cx="12666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Tw Cen MT" pitchFamily="34" charset="0"/>
              </a:rPr>
              <a:t>R</a:t>
            </a:r>
            <a:r>
              <a:rPr lang="en-US" sz="1400" b="1" i="1" dirty="0" smtClean="0">
                <a:latin typeface="Tw Cen MT" pitchFamily="34" charset="0"/>
              </a:rPr>
              <a:t> </a:t>
            </a:r>
            <a:r>
              <a:rPr lang="en-US" sz="1400" b="1" dirty="0" smtClean="0">
                <a:latin typeface="Tw Cen MT" pitchFamily="34" charset="0"/>
              </a:rPr>
              <a:t>= </a:t>
            </a:r>
            <a:r>
              <a:rPr lang="en-US" sz="1400" b="1" dirty="0">
                <a:latin typeface="Tw Cen MT" pitchFamily="34" charset="0"/>
              </a:rPr>
              <a:t>2 </a:t>
            </a:r>
            <a:r>
              <a:rPr lang="en-US" sz="1400" b="1" dirty="0">
                <a:latin typeface="Tw Cen MT" pitchFamily="34" charset="0"/>
                <a:sym typeface="Symbol"/>
              </a:rPr>
              <a:t> 10</a:t>
            </a:r>
            <a:r>
              <a:rPr lang="en-US" sz="1400" b="1" baseline="30000" dirty="0">
                <a:latin typeface="Tw Cen MT" pitchFamily="34" charset="0"/>
                <a:sym typeface="Symbol"/>
              </a:rPr>
              <a:t>-2</a:t>
            </a:r>
            <a:r>
              <a:rPr lang="en-US" sz="1400" b="1" dirty="0">
                <a:latin typeface="Tw Cen MT" pitchFamily="34" charset="0"/>
                <a:sym typeface="Symbol"/>
              </a:rPr>
              <a:t> </a:t>
            </a:r>
            <a:r>
              <a:rPr lang="en-US" sz="1400" b="1" dirty="0" smtClean="0">
                <a:latin typeface="Tw Cen MT" pitchFamily="34" charset="0"/>
                <a:sym typeface="Symbol"/>
              </a:rPr>
              <a:t></a:t>
            </a:r>
            <a:endParaRPr lang="el-GR" sz="1400" b="1" dirty="0">
              <a:latin typeface="Book Antiqua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75792" y="4064874"/>
            <a:ext cx="12811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1.7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 10</a:t>
            </a:r>
            <a:r>
              <a:rPr lang="en-US" sz="1600" b="1" baseline="30000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-6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 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203353" y="4164189"/>
            <a:ext cx="139923" cy="139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32124" y="4468233"/>
            <a:ext cx="139923" cy="139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3" grpId="0"/>
      <p:bldP spid="28" grpId="0" animBg="1"/>
      <p:bldP spid="32" grpId="0"/>
      <p:bldP spid="33" grpId="0"/>
      <p:bldP spid="34" grpId="0"/>
      <p:bldP spid="36" grpId="0"/>
      <p:bldP spid="38" grpId="0"/>
      <p:bldP spid="42" grpId="0"/>
      <p:bldP spid="44" grpId="0"/>
      <p:bldP spid="47" grpId="0" animBg="1"/>
      <p:bldP spid="48" grpId="0" animBg="1"/>
      <p:bldP spid="50" grpId="0" animBg="1"/>
      <p:bldP spid="51" grpId="0" animBg="1"/>
      <p:bldP spid="55" grpId="0"/>
      <p:bldP spid="56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1183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212911"/>
            <a:ext cx="7535756" cy="839391"/>
            <a:chOff x="762088" y="16185"/>
            <a:chExt cx="7455858" cy="83939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6185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258562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	A hot plate of an electric oven connected to a 220 V line has two resistance coils A and B, each of 24 </a:t>
              </a:r>
              <a:r>
                <a:rPr lang="en-IN" sz="1600" dirty="0" smtClean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 resistances, which may be used separately, in series, or in parallel. What are the currents in the three cases 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7934" y="3739575"/>
              <a:ext cx="62068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11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43030" y="3068702"/>
            <a:ext cx="851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600" b="1" dirty="0" smtClean="0">
                <a:solidFill>
                  <a:srgbClr val="0B00EA"/>
                </a:solidFill>
                <a:latin typeface="Tw Cen MT" pitchFamily="34" charset="0"/>
              </a:rPr>
              <a:t>220 V</a:t>
            </a:r>
            <a:endParaRPr lang="en-US" sz="1600" b="1" dirty="0">
              <a:solidFill>
                <a:srgbClr val="0B00EA"/>
              </a:solidFill>
              <a:latin typeface="Tw Cen MT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04800" y="2555188"/>
            <a:ext cx="2866315" cy="1769162"/>
            <a:chOff x="41667" y="2019608"/>
            <a:chExt cx="3590738" cy="214068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305983" y="2024976"/>
              <a:ext cx="0" cy="2052001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9153" y="2019608"/>
              <a:ext cx="0" cy="595357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9153" y="3161279"/>
              <a:ext cx="0" cy="871662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994" y="4053377"/>
              <a:ext cx="36258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4550" y="4054134"/>
              <a:ext cx="2436005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2099" y="2629254"/>
              <a:ext cx="3920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92099" y="2928410"/>
              <a:ext cx="3920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92099" y="2778832"/>
              <a:ext cx="3920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2099" y="3077988"/>
              <a:ext cx="3920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6670" y="2704043"/>
              <a:ext cx="18288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6670" y="3003199"/>
              <a:ext cx="18288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6670" y="2853621"/>
              <a:ext cx="18288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6670" y="3152780"/>
              <a:ext cx="18288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8131" y="2037665"/>
              <a:ext cx="983269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43200" y="2037665"/>
              <a:ext cx="59055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ight Bracket 33"/>
            <p:cNvSpPr/>
            <p:nvPr/>
          </p:nvSpPr>
          <p:spPr>
            <a:xfrm>
              <a:off x="873117" y="3956414"/>
              <a:ext cx="42305" cy="203879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ket 34"/>
            <p:cNvSpPr/>
            <p:nvPr/>
          </p:nvSpPr>
          <p:spPr>
            <a:xfrm flipH="1">
              <a:off x="678879" y="3956414"/>
              <a:ext cx="42305" cy="203879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761112" y="4019080"/>
              <a:ext cx="78549" cy="78550"/>
            </a:xfrm>
            <a:prstGeom prst="flowChartConnector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44496" y="2893334"/>
              <a:ext cx="323979" cy="320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90270" y="2852007"/>
              <a:ext cx="263150" cy="40965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A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302003" y="2383033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84393" y="2376483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49407" y="3545221"/>
              <a:ext cx="318411" cy="40965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K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17104" y="2268567"/>
              <a:ext cx="315301" cy="409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I</a:t>
              </a:r>
              <a:endParaRPr lang="en-US" sz="16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667" y="2289941"/>
              <a:ext cx="419666" cy="409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  <a:endParaRPr lang="en-US" sz="16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9985" y="3027557"/>
              <a:ext cx="260580" cy="409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  <a:endParaRPr lang="en-US" sz="16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297422" y="1223350"/>
            <a:ext cx="1384993" cy="538577"/>
            <a:chOff x="3297422" y="1223350"/>
            <a:chExt cx="1384993" cy="538577"/>
          </a:xfrm>
        </p:grpSpPr>
        <p:grpSp>
          <p:nvGrpSpPr>
            <p:cNvPr id="86" name="Group 85"/>
            <p:cNvGrpSpPr/>
            <p:nvPr/>
          </p:nvGrpSpPr>
          <p:grpSpPr>
            <a:xfrm>
              <a:off x="3297422" y="1223350"/>
              <a:ext cx="1384993" cy="180000"/>
              <a:chOff x="1155707" y="1701310"/>
              <a:chExt cx="1384993" cy="1800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1155707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2175580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88"/>
              <p:cNvSpPr/>
              <p:nvPr/>
            </p:nvSpPr>
            <p:spPr>
              <a:xfrm flipV="1">
                <a:off x="1526494" y="1701310"/>
                <a:ext cx="646413" cy="180000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81607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81607" y="20245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505200" y="1454150"/>
              <a:ext cx="977270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R=24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6477000" y="3054268"/>
            <a:ext cx="851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0B00EA"/>
                </a:solidFill>
                <a:latin typeface="Tw Cen MT" pitchFamily="34" charset="0"/>
              </a:rPr>
              <a:t>220 V</a:t>
            </a:r>
            <a:endParaRPr lang="en-US" sz="1600" b="1" dirty="0">
              <a:solidFill>
                <a:srgbClr val="0B00EA"/>
              </a:solidFill>
              <a:latin typeface="Tw Cen MT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3171115" y="2553480"/>
            <a:ext cx="2866315" cy="1769162"/>
            <a:chOff x="41667" y="2019608"/>
            <a:chExt cx="3590738" cy="214068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3298028" y="2024976"/>
              <a:ext cx="0" cy="2052001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89153" y="2019608"/>
              <a:ext cx="0" cy="595357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89153" y="3161279"/>
              <a:ext cx="0" cy="871662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55994" y="4053377"/>
              <a:ext cx="36258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76595" y="4054134"/>
              <a:ext cx="2436006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92099" y="2629254"/>
              <a:ext cx="3920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92099" y="2928410"/>
              <a:ext cx="3920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92099" y="2778832"/>
              <a:ext cx="3920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92099" y="3077988"/>
              <a:ext cx="3920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96670" y="2704043"/>
              <a:ext cx="18288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96670" y="3003199"/>
              <a:ext cx="18288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96670" y="2853621"/>
              <a:ext cx="18288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96670" y="3152780"/>
              <a:ext cx="18288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58131" y="2037665"/>
              <a:ext cx="481531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930728" y="2037665"/>
              <a:ext cx="403022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ight Bracket 109"/>
            <p:cNvSpPr/>
            <p:nvPr/>
          </p:nvSpPr>
          <p:spPr>
            <a:xfrm>
              <a:off x="873117" y="3956414"/>
              <a:ext cx="42305" cy="203879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Bracket 110"/>
            <p:cNvSpPr/>
            <p:nvPr/>
          </p:nvSpPr>
          <p:spPr>
            <a:xfrm flipH="1">
              <a:off x="678879" y="3956414"/>
              <a:ext cx="42305" cy="203879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/>
            <p:cNvSpPr/>
            <p:nvPr/>
          </p:nvSpPr>
          <p:spPr>
            <a:xfrm>
              <a:off x="761112" y="4019080"/>
              <a:ext cx="78549" cy="78550"/>
            </a:xfrm>
            <a:prstGeom prst="flowChartConnector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144496" y="2893334"/>
              <a:ext cx="323979" cy="320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90270" y="2852007"/>
              <a:ext cx="263150" cy="40965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A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3294048" y="2383033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84393" y="2376483"/>
              <a:ext cx="0" cy="12311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649407" y="3545221"/>
              <a:ext cx="318411" cy="40965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K</a:t>
              </a:r>
              <a:endParaRPr lang="en-US" sz="16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317104" y="2268567"/>
              <a:ext cx="315301" cy="409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I</a:t>
              </a:r>
              <a:endParaRPr lang="en-US" sz="16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1667" y="2289941"/>
              <a:ext cx="419666" cy="409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  <a:endParaRPr lang="en-US" sz="16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9985" y="3027557"/>
              <a:ext cx="260580" cy="409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  <a:endParaRPr lang="en-US" sz="16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3469336" y="1219638"/>
            <a:ext cx="1067084" cy="506292"/>
            <a:chOff x="7560929" y="975454"/>
            <a:chExt cx="1067084" cy="506292"/>
          </a:xfrm>
        </p:grpSpPr>
        <p:grpSp>
          <p:nvGrpSpPr>
            <p:cNvPr id="126" name="Group 125"/>
            <p:cNvGrpSpPr/>
            <p:nvPr/>
          </p:nvGrpSpPr>
          <p:grpSpPr>
            <a:xfrm>
              <a:off x="7560929" y="975454"/>
              <a:ext cx="1067084" cy="180000"/>
              <a:chOff x="1317767" y="1701310"/>
              <a:chExt cx="1067084" cy="180000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317767" y="1821245"/>
                <a:ext cx="206101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2178750" y="1821245"/>
                <a:ext cx="206101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Freeform 128"/>
              <p:cNvSpPr/>
              <p:nvPr/>
            </p:nvSpPr>
            <p:spPr>
              <a:xfrm flipV="1">
                <a:off x="1526494" y="1701310"/>
                <a:ext cx="646413" cy="180000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81607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81607" y="20245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7621812" y="1173969"/>
              <a:ext cx="977270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R=24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028615" y="2383682"/>
            <a:ext cx="2866315" cy="1938960"/>
            <a:chOff x="6286500" y="1866844"/>
            <a:chExt cx="2866315" cy="1938960"/>
          </a:xfrm>
        </p:grpSpPr>
        <p:cxnSp>
          <p:nvCxnSpPr>
            <p:cNvPr id="172" name="Straight Connector 171"/>
            <p:cNvCxnSpPr/>
            <p:nvPr/>
          </p:nvCxnSpPr>
          <p:spPr>
            <a:xfrm>
              <a:off x="7065192" y="1866844"/>
              <a:ext cx="0" cy="406637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6286500" y="1866844"/>
              <a:ext cx="2866315" cy="1938960"/>
              <a:chOff x="6286500" y="1866844"/>
              <a:chExt cx="2866315" cy="1938960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6286500" y="2036642"/>
                <a:ext cx="2866315" cy="1769162"/>
                <a:chOff x="41667" y="2019608"/>
                <a:chExt cx="3590738" cy="214068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3298028" y="2024976"/>
                  <a:ext cx="0" cy="2052001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75833" y="2019608"/>
                  <a:ext cx="0" cy="595357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73244" y="3161279"/>
                  <a:ext cx="0" cy="871662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336902" y="4053377"/>
                  <a:ext cx="362585" cy="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876595" y="4054134"/>
                  <a:ext cx="2436006" cy="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192099" y="2629254"/>
                  <a:ext cx="392019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92099" y="2928410"/>
                  <a:ext cx="392019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92099" y="2778832"/>
                  <a:ext cx="392019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92099" y="3077988"/>
                  <a:ext cx="392019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96670" y="2704043"/>
                  <a:ext cx="182881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96670" y="3003199"/>
                  <a:ext cx="182881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6670" y="2853621"/>
                  <a:ext cx="182881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296670" y="3152780"/>
                  <a:ext cx="182881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48585" y="2037665"/>
                  <a:ext cx="685851" cy="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2748369" y="2037665"/>
                  <a:ext cx="575835" cy="0"/>
                </a:xfrm>
                <a:prstGeom prst="line">
                  <a:avLst/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Right Bracket 160"/>
                <p:cNvSpPr/>
                <p:nvPr/>
              </p:nvSpPr>
              <p:spPr>
                <a:xfrm>
                  <a:off x="873117" y="3956414"/>
                  <a:ext cx="42305" cy="203879"/>
                </a:xfrm>
                <a:prstGeom prst="rightBracket">
                  <a:avLst>
                    <a:gd name="adj" fmla="val 606101"/>
                  </a:avLst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ight Bracket 161"/>
                <p:cNvSpPr/>
                <p:nvPr/>
              </p:nvSpPr>
              <p:spPr>
                <a:xfrm flipH="1">
                  <a:off x="678879" y="3956414"/>
                  <a:ext cx="42305" cy="203879"/>
                </a:xfrm>
                <a:prstGeom prst="rightBracket">
                  <a:avLst>
                    <a:gd name="adj" fmla="val 606101"/>
                  </a:avLst>
                </a:prstGeom>
                <a:ln w="571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lowchart: Connector 162"/>
                <p:cNvSpPr/>
                <p:nvPr/>
              </p:nvSpPr>
              <p:spPr>
                <a:xfrm>
                  <a:off x="761112" y="4019080"/>
                  <a:ext cx="78549" cy="78550"/>
                </a:xfrm>
                <a:prstGeom prst="flowChartConnector">
                  <a:avLst/>
                </a:prstGeom>
                <a:solidFill>
                  <a:srgbClr val="000066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3144496" y="2893334"/>
                  <a:ext cx="323979" cy="32004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190270" y="2852007"/>
                  <a:ext cx="263150" cy="40965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342900" indent="-342900" algn="ctr"/>
                  <a:r>
                    <a:rPr lang="en-US" sz="1600" b="1" dirty="0" smtClean="0">
                      <a:solidFill>
                        <a:srgbClr val="0B00EA"/>
                      </a:solidFill>
                      <a:latin typeface="Tw Cen MT" pitchFamily="34" charset="0"/>
                    </a:rPr>
                    <a:t>A</a:t>
                  </a:r>
                  <a:endParaRPr lang="en-US" sz="1600" b="1" baseline="-25000" dirty="0">
                    <a:solidFill>
                      <a:srgbClr val="0B00EA"/>
                    </a:solidFill>
                    <a:latin typeface="Tw Cen MT" pitchFamily="34" charset="0"/>
                  </a:endParaRPr>
                </a:p>
              </p:txBody>
            </p:sp>
            <p:cxnSp>
              <p:nvCxnSpPr>
                <p:cNvPr id="166" name="Straight Arrow Connector 165"/>
                <p:cNvCxnSpPr/>
                <p:nvPr/>
              </p:nvCxnSpPr>
              <p:spPr>
                <a:xfrm>
                  <a:off x="3294048" y="2383033"/>
                  <a:ext cx="0" cy="123110"/>
                </a:xfrm>
                <a:prstGeom prst="straightConnector1">
                  <a:avLst/>
                </a:prstGeom>
                <a:ln w="38100">
                  <a:solidFill>
                    <a:srgbClr val="00006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374847" y="2302721"/>
                  <a:ext cx="0" cy="123110"/>
                </a:xfrm>
                <a:prstGeom prst="straightConnector1">
                  <a:avLst/>
                </a:prstGeom>
                <a:ln w="38100">
                  <a:solidFill>
                    <a:srgbClr val="000066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Rectangle 167"/>
                <p:cNvSpPr/>
                <p:nvPr/>
              </p:nvSpPr>
              <p:spPr>
                <a:xfrm>
                  <a:off x="649407" y="3545221"/>
                  <a:ext cx="318411" cy="40965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342900" indent="-342900" algn="ctr"/>
                  <a:r>
                    <a:rPr lang="en-US" sz="1600" b="1" dirty="0" smtClean="0">
                      <a:solidFill>
                        <a:srgbClr val="0B00EA"/>
                      </a:solidFill>
                      <a:latin typeface="Tw Cen MT" pitchFamily="34" charset="0"/>
                    </a:rPr>
                    <a:t>K</a:t>
                  </a:r>
                  <a:endParaRPr lang="en-US" sz="1600" b="1" baseline="-25000" dirty="0">
                    <a:solidFill>
                      <a:srgbClr val="0B00EA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3317104" y="2268567"/>
                  <a:ext cx="315301" cy="4096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sz="1600" b="1" dirty="0" smtClean="0">
                      <a:solidFill>
                        <a:srgbClr val="0B00EA"/>
                      </a:solidFill>
                      <a:latin typeface="Tw Cen MT" pitchFamily="34" charset="0"/>
                    </a:rPr>
                    <a:t>I</a:t>
                  </a:r>
                  <a:endParaRPr lang="en-US" sz="1600" b="1" dirty="0">
                    <a:solidFill>
                      <a:srgbClr val="0B00EA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41667" y="2289941"/>
                  <a:ext cx="419666" cy="4096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sz="1600" b="1" dirty="0" smtClean="0">
                      <a:solidFill>
                        <a:srgbClr val="0B00EA"/>
                      </a:solidFill>
                      <a:latin typeface="Tw Cen MT" pitchFamily="34" charset="0"/>
                    </a:rPr>
                    <a:t>+</a:t>
                  </a:r>
                  <a:endParaRPr lang="en-US" sz="1600" b="1" dirty="0">
                    <a:solidFill>
                      <a:srgbClr val="0B00EA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09985" y="3027557"/>
                  <a:ext cx="260580" cy="4096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sz="1600" b="1" dirty="0" smtClean="0">
                      <a:solidFill>
                        <a:srgbClr val="0B00EA"/>
                      </a:solidFill>
                      <a:latin typeface="Tw Cen MT" pitchFamily="34" charset="0"/>
                    </a:rPr>
                    <a:t>–</a:t>
                  </a:r>
                  <a:endParaRPr lang="en-US" sz="1600" b="1" dirty="0">
                    <a:solidFill>
                      <a:srgbClr val="0B00EA"/>
                    </a:solidFill>
                    <a:latin typeface="Tw Cen MT" pitchFamily="34" charset="0"/>
                  </a:endParaRPr>
                </a:p>
              </p:txBody>
            </p:sp>
          </p:grpSp>
          <p:cxnSp>
            <p:nvCxnSpPr>
              <p:cNvPr id="173" name="Straight Connector 172"/>
              <p:cNvCxnSpPr/>
              <p:nvPr/>
            </p:nvCxnSpPr>
            <p:spPr>
              <a:xfrm flipH="1">
                <a:off x="8420100" y="1866844"/>
                <a:ext cx="0" cy="406637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Group 206"/>
          <p:cNvGrpSpPr/>
          <p:nvPr/>
        </p:nvGrpSpPr>
        <p:grpSpPr>
          <a:xfrm>
            <a:off x="4952716" y="1219638"/>
            <a:ext cx="1067084" cy="506292"/>
            <a:chOff x="7560929" y="975454"/>
            <a:chExt cx="1067084" cy="506292"/>
          </a:xfrm>
        </p:grpSpPr>
        <p:grpSp>
          <p:nvGrpSpPr>
            <p:cNvPr id="208" name="Group 207"/>
            <p:cNvGrpSpPr/>
            <p:nvPr/>
          </p:nvGrpSpPr>
          <p:grpSpPr>
            <a:xfrm>
              <a:off x="7560929" y="975454"/>
              <a:ext cx="1067084" cy="180000"/>
              <a:chOff x="1317767" y="1701310"/>
              <a:chExt cx="1067084" cy="180000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>
                <a:off x="1317767" y="1821245"/>
                <a:ext cx="206101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>
                <a:off x="2178750" y="1821245"/>
                <a:ext cx="206101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Freeform 211"/>
              <p:cNvSpPr/>
              <p:nvPr/>
            </p:nvSpPr>
            <p:spPr>
              <a:xfrm flipV="1">
                <a:off x="1526494" y="1701310"/>
                <a:ext cx="646413" cy="180000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81607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81607" y="20245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ectangle 208"/>
            <p:cNvSpPr/>
            <p:nvPr/>
          </p:nvSpPr>
          <p:spPr>
            <a:xfrm>
              <a:off x="7621812" y="1173969"/>
              <a:ext cx="977270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R=24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619500" y="3117768"/>
            <a:ext cx="851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0B00EA"/>
                </a:solidFill>
                <a:latin typeface="Tw Cen MT" pitchFamily="34" charset="0"/>
              </a:rPr>
              <a:t>220 V</a:t>
            </a:r>
            <a:endParaRPr lang="en-US" sz="1600" b="1" dirty="0">
              <a:solidFill>
                <a:srgbClr val="0B00EA"/>
              </a:solidFill>
              <a:latin typeface="Tw Cen MT" pitchFamily="34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3302000" y="904875"/>
            <a:ext cx="1384993" cy="513375"/>
            <a:chOff x="3297422" y="889975"/>
            <a:chExt cx="1384993" cy="513375"/>
          </a:xfrm>
        </p:grpSpPr>
        <p:grpSp>
          <p:nvGrpSpPr>
            <p:cNvPr id="218" name="Group 217"/>
            <p:cNvGrpSpPr/>
            <p:nvPr/>
          </p:nvGrpSpPr>
          <p:grpSpPr>
            <a:xfrm>
              <a:off x="3297422" y="1223350"/>
              <a:ext cx="1384993" cy="180000"/>
              <a:chOff x="1155707" y="1701310"/>
              <a:chExt cx="1384993" cy="1800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1155707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2175580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Freeform 221"/>
              <p:cNvSpPr/>
              <p:nvPr/>
            </p:nvSpPr>
            <p:spPr>
              <a:xfrm flipV="1">
                <a:off x="1526494" y="1701310"/>
                <a:ext cx="646413" cy="180000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81607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81607" y="20245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 218"/>
            <p:cNvSpPr/>
            <p:nvPr/>
          </p:nvSpPr>
          <p:spPr>
            <a:xfrm>
              <a:off x="3505200" y="889975"/>
              <a:ext cx="977270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R=24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800600" y="1238250"/>
            <a:ext cx="1384993" cy="462377"/>
            <a:chOff x="3297422" y="1223350"/>
            <a:chExt cx="1384993" cy="462377"/>
          </a:xfrm>
        </p:grpSpPr>
        <p:grpSp>
          <p:nvGrpSpPr>
            <p:cNvPr id="224" name="Group 223"/>
            <p:cNvGrpSpPr/>
            <p:nvPr/>
          </p:nvGrpSpPr>
          <p:grpSpPr>
            <a:xfrm>
              <a:off x="3297422" y="1223350"/>
              <a:ext cx="1384993" cy="180000"/>
              <a:chOff x="1155707" y="1701310"/>
              <a:chExt cx="1384993" cy="180000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>
                <a:off x="1155707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2175580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Freeform 227"/>
              <p:cNvSpPr/>
              <p:nvPr/>
            </p:nvSpPr>
            <p:spPr>
              <a:xfrm flipV="1">
                <a:off x="1526494" y="1701310"/>
                <a:ext cx="646413" cy="180000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81607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81607" y="20245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Rectangle 224"/>
            <p:cNvSpPr/>
            <p:nvPr/>
          </p:nvSpPr>
          <p:spPr>
            <a:xfrm>
              <a:off x="3505200" y="1377950"/>
              <a:ext cx="977270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R=24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302979" y="1224507"/>
            <a:ext cx="1384993" cy="512020"/>
            <a:chOff x="3302979" y="1224507"/>
            <a:chExt cx="1384993" cy="512020"/>
          </a:xfrm>
        </p:grpSpPr>
        <p:grpSp>
          <p:nvGrpSpPr>
            <p:cNvPr id="192" name="Group 191"/>
            <p:cNvGrpSpPr/>
            <p:nvPr/>
          </p:nvGrpSpPr>
          <p:grpSpPr>
            <a:xfrm>
              <a:off x="3302979" y="1224507"/>
              <a:ext cx="1384993" cy="180000"/>
              <a:chOff x="1155707" y="1701310"/>
              <a:chExt cx="1384993" cy="18000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>
                <a:off x="1155707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2175580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Freeform 194"/>
              <p:cNvSpPr/>
              <p:nvPr/>
            </p:nvSpPr>
            <p:spPr>
              <a:xfrm flipV="1">
                <a:off x="1526494" y="1701310"/>
                <a:ext cx="646413" cy="180000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81607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81607" y="20245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1" name="Rectangle 230"/>
            <p:cNvSpPr/>
            <p:nvPr/>
          </p:nvSpPr>
          <p:spPr>
            <a:xfrm>
              <a:off x="3505200" y="1428750"/>
              <a:ext cx="977270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R=24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783322" y="1222126"/>
            <a:ext cx="1384993" cy="539801"/>
            <a:chOff x="4783322" y="1222126"/>
            <a:chExt cx="1384993" cy="539801"/>
          </a:xfrm>
        </p:grpSpPr>
        <p:grpSp>
          <p:nvGrpSpPr>
            <p:cNvPr id="196" name="Group 195"/>
            <p:cNvGrpSpPr/>
            <p:nvPr/>
          </p:nvGrpSpPr>
          <p:grpSpPr>
            <a:xfrm>
              <a:off x="4783322" y="1222126"/>
              <a:ext cx="1384993" cy="180000"/>
              <a:chOff x="1155707" y="1701310"/>
              <a:chExt cx="1384993" cy="18000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>
                <a:off x="1155707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>
                <a:off x="2175580" y="1821245"/>
                <a:ext cx="3651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Freeform 198"/>
              <p:cNvSpPr/>
              <p:nvPr/>
            </p:nvSpPr>
            <p:spPr>
              <a:xfrm flipV="1">
                <a:off x="1526494" y="1701310"/>
                <a:ext cx="646413" cy="180000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2 w 3263902"/>
                  <a:gd name="connsiteY17" fmla="*/ 346879 h 857250"/>
                  <a:gd name="connsiteX0" fmla="*/ 3 w 3281607"/>
                  <a:gd name="connsiteY0" fmla="*/ 419100 h 857250"/>
                  <a:gd name="connsiteX1" fmla="*/ 133353 w 3281607"/>
                  <a:gd name="connsiteY1" fmla="*/ 63500 h 857250"/>
                  <a:gd name="connsiteX2" fmla="*/ 330203 w 3281607"/>
                  <a:gd name="connsiteY2" fmla="*/ 844550 h 857250"/>
                  <a:gd name="connsiteX3" fmla="*/ 539753 w 3281607"/>
                  <a:gd name="connsiteY3" fmla="*/ 12700 h 857250"/>
                  <a:gd name="connsiteX4" fmla="*/ 742953 w 3281607"/>
                  <a:gd name="connsiteY4" fmla="*/ 844550 h 857250"/>
                  <a:gd name="connsiteX5" fmla="*/ 939803 w 3281607"/>
                  <a:gd name="connsiteY5" fmla="*/ 31750 h 857250"/>
                  <a:gd name="connsiteX6" fmla="*/ 1149353 w 3281607"/>
                  <a:gd name="connsiteY6" fmla="*/ 838200 h 857250"/>
                  <a:gd name="connsiteX7" fmla="*/ 1339853 w 3281607"/>
                  <a:gd name="connsiteY7" fmla="*/ 12700 h 857250"/>
                  <a:gd name="connsiteX8" fmla="*/ 1543053 w 3281607"/>
                  <a:gd name="connsiteY8" fmla="*/ 844550 h 857250"/>
                  <a:gd name="connsiteX9" fmla="*/ 1752603 w 3281607"/>
                  <a:gd name="connsiteY9" fmla="*/ 12700 h 857250"/>
                  <a:gd name="connsiteX10" fmla="*/ 1962153 w 3281607"/>
                  <a:gd name="connsiteY10" fmla="*/ 850900 h 857250"/>
                  <a:gd name="connsiteX11" fmla="*/ 2152653 w 3281607"/>
                  <a:gd name="connsiteY11" fmla="*/ 0 h 857250"/>
                  <a:gd name="connsiteX12" fmla="*/ 2362203 w 3281607"/>
                  <a:gd name="connsiteY12" fmla="*/ 850900 h 857250"/>
                  <a:gd name="connsiteX13" fmla="*/ 2552703 w 3281607"/>
                  <a:gd name="connsiteY13" fmla="*/ 12700 h 857250"/>
                  <a:gd name="connsiteX14" fmla="*/ 2762253 w 3281607"/>
                  <a:gd name="connsiteY14" fmla="*/ 844550 h 857250"/>
                  <a:gd name="connsiteX15" fmla="*/ 2971803 w 3281607"/>
                  <a:gd name="connsiteY15" fmla="*/ 25400 h 857250"/>
                  <a:gd name="connsiteX16" fmla="*/ 3149603 w 3281607"/>
                  <a:gd name="connsiteY16" fmla="*/ 857250 h 857250"/>
                  <a:gd name="connsiteX17" fmla="*/ 3281607 w 3281607"/>
                  <a:gd name="connsiteY17" fmla="*/ 202452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81607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81607" y="20245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" name="Rectangle 232"/>
            <p:cNvSpPr/>
            <p:nvPr/>
          </p:nvSpPr>
          <p:spPr>
            <a:xfrm>
              <a:off x="5005958" y="1454150"/>
              <a:ext cx="977270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R=24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</p:grpSp>
      <p:sp>
        <p:nvSpPr>
          <p:cNvPr id="235" name="Rectangle 234"/>
          <p:cNvSpPr>
            <a:spLocks noChangeArrowheads="1"/>
          </p:cNvSpPr>
          <p:nvPr/>
        </p:nvSpPr>
        <p:spPr bwMode="auto">
          <a:xfrm>
            <a:off x="2039161" y="3236573"/>
            <a:ext cx="7072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=  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36" name="Rectangle 235"/>
          <p:cNvSpPr>
            <a:spLocks noChangeArrowheads="1"/>
          </p:cNvSpPr>
          <p:nvPr/>
        </p:nvSpPr>
        <p:spPr bwMode="auto">
          <a:xfrm>
            <a:off x="4934761" y="3236573"/>
            <a:ext cx="7072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=  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37" name="Rectangle 236"/>
          <p:cNvSpPr>
            <a:spLocks noChangeArrowheads="1"/>
          </p:cNvSpPr>
          <p:nvPr/>
        </p:nvSpPr>
        <p:spPr bwMode="auto">
          <a:xfrm>
            <a:off x="7779561" y="3251087"/>
            <a:ext cx="7072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=  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45679E-6 L -0.23611 0.23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-0.04236 0.2382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1191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02344 0.2382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1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69076E-6 L 0.38298 0.205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9" y="102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69076E-6 L 0.21858 0.276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13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3" grpId="0"/>
      <p:bldP spid="216" grpId="0"/>
      <p:bldP spid="235" grpId="0"/>
      <p:bldP spid="236" grpId="0"/>
      <p:bldP spid="2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742" y="212911"/>
            <a:ext cx="7535756" cy="839391"/>
            <a:chOff x="762088" y="16185"/>
            <a:chExt cx="7455858" cy="83939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62088" y="16185"/>
              <a:ext cx="7455858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89757" y="98549"/>
              <a:ext cx="7258562" cy="693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66700" indent="-266700" algn="l"/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	A hot plate of an electric oven connected to a 220 V line has two resistance coils A and B, each of 24 </a:t>
              </a:r>
              <a:r>
                <a:rPr lang="en-IN" sz="1600" dirty="0" smtClean="0">
                  <a:solidFill>
                    <a:prstClr val="black"/>
                  </a:solidFill>
                  <a:latin typeface="Symbol" pitchFamily="18" charset="2"/>
                </a:rPr>
                <a:t>W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 resistances, which may be used separately, in series, or in parallel. What are the currents in the three cases 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7934" y="3739575"/>
              <a:ext cx="62068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11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12996" y="105711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1696" y="1039222"/>
            <a:ext cx="1390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Voltage (</a:t>
            </a:r>
            <a:r>
              <a:rPr lang="en-US" sz="1600" b="1" dirty="0" smtClean="0">
                <a:solidFill>
                  <a:srgbClr val="FF0000"/>
                </a:solidFill>
                <a:latin typeface="Tw Cen MT" pitchFamily="34" charset="0"/>
              </a:rPr>
              <a:t>V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68975" y="1039222"/>
            <a:ext cx="995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220 V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3571" y="1325146"/>
            <a:ext cx="1625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Resistance (</a:t>
            </a:r>
            <a:r>
              <a:rPr lang="en-US" sz="1600" b="1" dirty="0" smtClean="0">
                <a:solidFill>
                  <a:srgbClr val="FF0000"/>
                </a:solidFill>
                <a:latin typeface="Tw Cen MT" pitchFamily="34" charset="0"/>
              </a:rPr>
              <a:t>R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8975" y="1325146"/>
            <a:ext cx="914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24 </a:t>
            </a:r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W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96" y="1668471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95402" y="1650575"/>
            <a:ext cx="23621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Current when coils are used separately (</a:t>
            </a:r>
            <a:r>
              <a:rPr lang="en-US" sz="1600" b="1" dirty="0" smtClean="0">
                <a:solidFill>
                  <a:srgbClr val="FF0000"/>
                </a:solidFill>
                <a:latin typeface="Tw Cen MT" pitchFamily="34" charset="0"/>
              </a:rPr>
              <a:t>I</a:t>
            </a:r>
            <a:r>
              <a:rPr lang="en-US" sz="1600" b="1" baseline="-25000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59840" y="1820596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?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7079" y="2169484"/>
            <a:ext cx="3370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Current of series combination (</a:t>
            </a:r>
            <a:r>
              <a:rPr lang="en-US" sz="1600" b="1" dirty="0" smtClean="0">
                <a:solidFill>
                  <a:srgbClr val="FF0000"/>
                </a:solidFill>
                <a:latin typeface="Tw Cen MT" pitchFamily="34" charset="0"/>
              </a:rPr>
              <a:t>I</a:t>
            </a:r>
            <a:r>
              <a:rPr lang="en-US" sz="1600" b="1" baseline="-25000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9840" y="2169484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?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6326" y="2408696"/>
            <a:ext cx="3551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Current of parallel combination (</a:t>
            </a:r>
            <a:r>
              <a:rPr lang="en-US" sz="1600" b="1" dirty="0" smtClean="0">
                <a:solidFill>
                  <a:srgbClr val="FF0000"/>
                </a:solidFill>
                <a:latin typeface="Tw Cen MT" pitchFamily="34" charset="0"/>
              </a:rPr>
              <a:t>I</a:t>
            </a:r>
            <a:r>
              <a:rPr lang="en-US" sz="1600" b="1" baseline="-25000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559840" y="2408696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?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2996" y="2809382"/>
            <a:ext cx="122305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3112" y="2791486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V</a:t>
            </a:r>
            <a:endParaRPr lang="en-US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3780" y="279148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19912" y="2791486"/>
            <a:ext cx="3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IR</a:t>
            </a:r>
            <a:endParaRPr lang="en-US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4173" y="3049620"/>
            <a:ext cx="370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S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53780" y="304962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9912" y="3049620"/>
            <a:ext cx="811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 + 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2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3247" y="3333240"/>
                <a:ext cx="470000" cy="543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aseline="-2500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P</m:t>
                          </m:r>
                        </m:den>
                      </m:f>
                      <m:r>
                        <a:rPr lang="en-US" i="1" baseline="-2500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47" y="3333240"/>
                <a:ext cx="470000" cy="5430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853780" y="344205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19912" y="3367224"/>
                <a:ext cx="899605" cy="486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="1" i="0" baseline="-25000" dirty="0" smtClean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1</m:t>
                        </m:r>
                      </m:den>
                    </m:f>
                    <m:r>
                      <a:rPr lang="en-US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w Cen MT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="1" i="0" baseline="-25000" dirty="0" smtClean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2</m:t>
                        </m:r>
                      </m:den>
                    </m:f>
                    <m:r>
                      <a:rPr lang="en-US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12" y="3367224"/>
                <a:ext cx="899605" cy="486993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322782" y="393448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098853" y="1128084"/>
            <a:ext cx="0" cy="3760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01804" y="1096186"/>
            <a:ext cx="0" cy="3760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0434" y="3934486"/>
            <a:ext cx="29017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D717CE"/>
                </a:solidFill>
                <a:latin typeface="Tw Cen MT" pitchFamily="34" charset="0"/>
              </a:rPr>
              <a:t>Case I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: </a:t>
            </a:r>
            <a:r>
              <a:rPr lang="en-IN" dirty="0" smtClean="0">
                <a:solidFill>
                  <a:schemeClr val="tx1"/>
                </a:solidFill>
                <a:latin typeface="Tw Cen MT" pitchFamily="34" charset="0"/>
              </a:rPr>
              <a:t>Coils used separately 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3535" y="4226884"/>
            <a:ext cx="2199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According to ohm’s law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2359" y="4535225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73027" y="453522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9159" y="4535225"/>
            <a:ext cx="4299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7235" y="114657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05316" y="114657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216807" y="1038079"/>
                <a:ext cx="348172" cy="546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07" y="1038079"/>
                <a:ext cx="348172" cy="5465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4083043" y="1146570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0024" y="114657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838048" y="1037117"/>
                <a:ext cx="545342" cy="546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220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048" y="1037117"/>
                <a:ext cx="545342" cy="5467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4889358" y="159867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16807" y="1598676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9.166 A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17235" y="1598676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83043" y="159867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6796" y="1967464"/>
            <a:ext cx="25685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D717CE"/>
                </a:solidFill>
                <a:latin typeface="Tw Cen MT" pitchFamily="34" charset="0"/>
              </a:rPr>
              <a:t>Case II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: </a:t>
            </a:r>
            <a:r>
              <a:rPr lang="en-IN" dirty="0" smtClean="0">
                <a:solidFill>
                  <a:schemeClr val="tx1"/>
                </a:solidFill>
                <a:latin typeface="Tw Cen MT" pitchFamily="34" charset="0"/>
              </a:rPr>
              <a:t>Coils in series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6321" y="2460877"/>
            <a:ext cx="370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S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4439" y="246087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16807" y="2460877"/>
            <a:ext cx="670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 + R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83043" y="273646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56321" y="2736466"/>
            <a:ext cx="370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S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4439" y="2736466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807" y="2736466"/>
            <a:ext cx="865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24 + 24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83043" y="3009367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56321" y="3009367"/>
            <a:ext cx="370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S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34439" y="300936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16807" y="3009367"/>
            <a:ext cx="6142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48 </a:t>
            </a:r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W</a:t>
            </a:r>
            <a:endParaRPr lang="en-US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95209" y="2206695"/>
            <a:ext cx="2253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Total resistance in series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20528" y="3312484"/>
            <a:ext cx="2199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According to ohm’s law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3059" y="3620825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34439" y="362082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16807" y="3638550"/>
            <a:ext cx="5132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S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27868" y="408190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34439" y="408190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216807" y="3973417"/>
                <a:ext cx="404277" cy="54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="1" i="0" baseline="-2500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07" y="3973417"/>
                <a:ext cx="404277" cy="5477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4083043" y="4081908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0657" y="408190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848681" y="3972455"/>
                <a:ext cx="545342" cy="548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220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48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81" y="3972455"/>
                <a:ext cx="545342" cy="5484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4934439" y="451742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27440" y="4517427"/>
            <a:ext cx="755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4.58 A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27868" y="4517427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83043" y="4517427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58485" y="1063695"/>
            <a:ext cx="25685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D717CE"/>
                </a:solidFill>
                <a:latin typeface="Tw Cen MT" pitchFamily="34" charset="0"/>
              </a:rPr>
              <a:t>Case III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: </a:t>
            </a:r>
            <a:r>
              <a:rPr lang="en-IN" dirty="0" smtClean="0">
                <a:solidFill>
                  <a:schemeClr val="tx1"/>
                </a:solidFill>
                <a:latin typeface="Tw Cen MT" pitchFamily="34" charset="0"/>
              </a:rPr>
              <a:t>Coils in parallel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76899" y="1313557"/>
            <a:ext cx="241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Total resistance in parallel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870960" y="1536331"/>
                <a:ext cx="470000" cy="543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aseline="-25000" dirty="0" smtClean="0">
                              <a:solidFill>
                                <a:srgbClr val="C00000"/>
                              </a:solidFill>
                              <a:latin typeface="Tw Cen MT" pitchFamily="34" charset="0"/>
                            </a:rPr>
                            <m:t>P</m:t>
                          </m:r>
                        </m:den>
                      </m:f>
                      <m:r>
                        <a:rPr lang="en-US" i="1" baseline="-2500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960" y="1536331"/>
                <a:ext cx="470000" cy="54309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7241493" y="1645143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507625" y="1570315"/>
                <a:ext cx="731290" cy="473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R</m:t>
                        </m:r>
                      </m:den>
                    </m:f>
                    <m:r>
                      <a:rPr lang="en-US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w Cen MT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Tw Cen MT" pitchFamily="34" charset="0"/>
                          </a:rPr>
                          <m:t>R</m:t>
                        </m:r>
                      </m:den>
                    </m:f>
                    <m:r>
                      <a:rPr lang="en-US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625" y="1570315"/>
                <a:ext cx="731290" cy="473463"/>
              </a:xfrm>
              <a:prstGeom prst="rect">
                <a:avLst/>
              </a:prstGeom>
              <a:blipFill rotWithShape="1">
                <a:blip r:embed="rId10"/>
                <a:stretch>
                  <a:fillRect b="-64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507264" y="2161590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876388" y="2052778"/>
                <a:ext cx="470000" cy="543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aseline="-2500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P</m:t>
                          </m:r>
                        </m:den>
                      </m:f>
                      <m:r>
                        <a:rPr lang="en-US" i="1" baseline="-25000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88" y="2052778"/>
                <a:ext cx="470000" cy="54309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7241493" y="2161590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513053" y="2086762"/>
                <a:ext cx="926857" cy="473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24</m:t>
                        </m:r>
                      </m:den>
                    </m:f>
                    <m:r>
                      <a:rPr lang="en-US" i="1" baseline="-25000" dirty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  <a:latin typeface="Tw Cen MT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24</m:t>
                        </m:r>
                      </m:den>
                    </m:f>
                    <m:r>
                      <a:rPr lang="en-US" i="1" baseline="-25000" dirty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053" y="2086762"/>
                <a:ext cx="926857" cy="473463"/>
              </a:xfrm>
              <a:prstGeom prst="rect">
                <a:avLst/>
              </a:prstGeom>
              <a:blipFill rotWithShape="1">
                <a:blip r:embed="rId12"/>
                <a:stretch>
                  <a:fillRect b="-51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8235295" y="216101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501427" y="2086189"/>
                <a:ext cx="453970" cy="476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00CC"/>
                    </a:solidFill>
                    <a:latin typeface="Tw Cen MT" pitchFamily="34" charset="0"/>
                  </a:rPr>
                  <a:t> </a:t>
                </a:r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27" y="2086189"/>
                <a:ext cx="453970" cy="476541"/>
              </a:xfrm>
              <a:prstGeom prst="rect">
                <a:avLst/>
              </a:prstGeom>
              <a:blipFill rotWithShape="1">
                <a:blip r:embed="rId13"/>
                <a:stretch>
                  <a:fillRect b="-51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6507264" y="2639672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58141" y="2639672"/>
            <a:ext cx="3882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1493" y="263967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513053" y="2564652"/>
                <a:ext cx="453970" cy="477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24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00CC"/>
                    </a:solidFill>
                    <a:latin typeface="Tw Cen MT" pitchFamily="34" charset="0"/>
                  </a:rPr>
                  <a:t> </a:t>
                </a:r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053" y="2564652"/>
                <a:ext cx="453970" cy="477567"/>
              </a:xfrm>
              <a:prstGeom prst="rect">
                <a:avLst/>
              </a:prstGeom>
              <a:blipFill rotWithShape="1">
                <a:blip r:embed="rId14"/>
                <a:stretch>
                  <a:fillRect b="-51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6523070" y="2979237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73947" y="2979237"/>
            <a:ext cx="3882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57299" y="2979237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75102" y="2979323"/>
            <a:ext cx="6142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12 </a:t>
            </a:r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W</a:t>
            </a:r>
            <a:endParaRPr lang="en-US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86774" y="3333750"/>
            <a:ext cx="2199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According to ohm’s law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964657" y="3642091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257299" y="3642091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75102" y="3659816"/>
            <a:ext cx="5132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69466" y="410317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57299" y="410317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475102" y="3994683"/>
                <a:ext cx="421910" cy="547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02" y="3994683"/>
                <a:ext cx="421910" cy="54700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6549289" y="4103174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842989" y="410317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101013" y="3993721"/>
                <a:ext cx="545342" cy="546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220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  <a:cs typeface="Times New Roman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baseline="-250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13" y="3993721"/>
                <a:ext cx="545342" cy="54675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7257299" y="4538693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475102" y="4538693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18.33 A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69466" y="4538693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49289" y="4538693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04800" y="4411369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40091" y="4267751"/>
            <a:ext cx="6869745" cy="58999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The currents flowing through the coils when they are used separately, in series and in parallel are 9.166 A, 4.58 A and 18.33 A respectively</a:t>
            </a:r>
            <a:endParaRPr lang="en-US" sz="1600" dirty="0">
              <a:solidFill>
                <a:prstClr val="black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192.168.1.34\mt_school\2016_17\03_CBSE BOARD\TAT_2016-17\VIII_Std_TAT\Physics\Earthquake\Manish\Raw file\numerical 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57790" y="2254250"/>
            <a:ext cx="3079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numerical</a:t>
            </a:r>
            <a:endParaRPr lang="en-US" sz="4400" b="1" cap="all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6" name="Isosceles Triangle 8"/>
          <p:cNvSpPr/>
          <p:nvPr/>
        </p:nvSpPr>
        <p:spPr>
          <a:xfrm>
            <a:off x="-14968" y="12700"/>
            <a:ext cx="9158968" cy="5102623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971550"/>
            <a:ext cx="711984" cy="11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67000" y="1301175"/>
            <a:ext cx="1884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pperplate Gothic Bold" pitchFamily="34" charset="0"/>
              </a:rPr>
              <a:t>Type - </a:t>
            </a:r>
            <a:r>
              <a:rPr lang="en-US" sz="3200" b="1" dirty="0" smtClean="0">
                <a:solidFill>
                  <a:srgbClr val="C00000"/>
                </a:solidFill>
                <a:latin typeface="Copperplate Gothic Bold" pitchFamily="34" charset="0"/>
              </a:rPr>
              <a:t>b</a:t>
            </a:r>
            <a:endParaRPr lang="en-US" sz="3200" b="1" dirty="0">
              <a:solidFill>
                <a:srgbClr val="C00000"/>
              </a:solidFill>
              <a:latin typeface="Copperplate Gothic Bold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8801" y="2038350"/>
            <a:ext cx="2309445" cy="400110"/>
            <a:chOff x="2209800" y="1877158"/>
            <a:chExt cx="1904999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2209800" y="187715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8369" y="187715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V</a:t>
              </a:r>
              <a:endParaRPr lang="en-US" sz="2000" b="1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1784" y="187715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=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6231" y="1877158"/>
              <a:ext cx="568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IR</a:t>
              </a:r>
              <a:endParaRPr lang="en-US" sz="2000" b="1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28800" y="2564011"/>
            <a:ext cx="3886200" cy="851309"/>
            <a:chOff x="1828800" y="2564011"/>
            <a:chExt cx="3886200" cy="851309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0" y="2564011"/>
              <a:ext cx="2401825" cy="628264"/>
              <a:chOff x="2209800" y="2402819"/>
              <a:chExt cx="1981200" cy="62826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09800" y="2630973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1" dirty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78369" y="2630973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rgbClr val="C00000"/>
                    </a:solidFill>
                    <a:latin typeface="Book Antiqua" pitchFamily="18" charset="0"/>
                    <a:cs typeface="Leelawadee" pitchFamily="34" charset="-34"/>
                  </a:rPr>
                  <a:t>R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41784" y="2630973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Book Antiqua" pitchFamily="18" charset="0"/>
                    <a:cs typeface="Leelawadee" pitchFamily="34" charset="-34"/>
                  </a:rPr>
                  <a:t>=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46231" y="2402819"/>
                <a:ext cx="6447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b="1" dirty="0">
                    <a:solidFill>
                      <a:srgbClr val="C00000"/>
                    </a:solidFill>
                    <a:latin typeface="Book Antiqua" pitchFamily="18" charset="0"/>
                    <a:cs typeface="Leelawadee" pitchFamily="34" charset="-34"/>
                  </a:rPr>
                  <a:t>ρ</a:t>
                </a:r>
                <a:r>
                  <a:rPr lang="en-US" sz="2000" b="1" i="1" dirty="0">
                    <a:solidFill>
                      <a:srgbClr val="C00000"/>
                    </a:solidFill>
                    <a:latin typeface="Book Antiqua" pitchFamily="18" charset="0"/>
                    <a:cs typeface="Leelawadee" pitchFamily="34" charset="-34"/>
                  </a:rPr>
                  <a:t>l</a:t>
                </a:r>
              </a:p>
            </p:txBody>
          </p:sp>
        </p:grpSp>
        <p:sp>
          <p:nvSpPr>
            <p:cNvPr id="22" name="TextBox 28"/>
            <p:cNvSpPr txBox="1"/>
            <p:nvPr/>
          </p:nvSpPr>
          <p:spPr>
            <a:xfrm>
              <a:off x="3461323" y="3015210"/>
              <a:ext cx="400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56878" y="3051351"/>
              <a:ext cx="41563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8"/>
            <p:cNvSpPr txBox="1"/>
            <p:nvPr/>
          </p:nvSpPr>
          <p:spPr>
            <a:xfrm>
              <a:off x="4114800" y="2801475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(A = </a:t>
              </a:r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  <a:sym typeface="Symbol"/>
                </a:rPr>
                <a:t>)</a:t>
              </a:r>
              <a:endParaRPr lang="en-US" sz="2000" b="1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 p14:bounceEnd="60000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5" grpId="1"/>
          <p:bldP spid="5" grpId="2"/>
          <p:bldP spid="5" grpId="3"/>
          <p:bldP spid="6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5" grpId="1"/>
          <p:bldP spid="5" grpId="2"/>
          <p:bldP spid="5" grpId="3"/>
          <p:bldP spid="6" grpId="0" animBg="1"/>
          <p:bldP spid="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2858" y="270308"/>
            <a:ext cx="6876288" cy="1117229"/>
            <a:chOff x="743485" y="194903"/>
            <a:chExt cx="6876288" cy="1117229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43485" y="194903"/>
              <a:ext cx="6876288" cy="111722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58828" y="259613"/>
              <a:ext cx="6858000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685800" indent="-457200" algn="l"/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a)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	How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much current will an electric bulb draw from a 220 V source, if the resistance of the bulb filament is 1200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Ω ? </a:t>
              </a:r>
            </a:p>
            <a:p>
              <a:pPr marL="685800" indent="-457200" algn="l"/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b)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	How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much current will an electric heater coil draw from a 220 V source, if the resistance of the heater coil is 100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Ω ?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626806" y="1885950"/>
            <a:ext cx="2492767" cy="1892300"/>
            <a:chOff x="1626806" y="1885950"/>
            <a:chExt cx="2492767" cy="1892300"/>
          </a:xfrm>
        </p:grpSpPr>
        <p:grpSp>
          <p:nvGrpSpPr>
            <p:cNvPr id="195" name="Group 194"/>
            <p:cNvGrpSpPr/>
            <p:nvPr/>
          </p:nvGrpSpPr>
          <p:grpSpPr>
            <a:xfrm>
              <a:off x="1626806" y="2236127"/>
              <a:ext cx="2492767" cy="1542123"/>
              <a:chOff x="1626806" y="2236127"/>
              <a:chExt cx="2492767" cy="1542123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1626806" y="2236127"/>
                <a:ext cx="2492767" cy="1399624"/>
                <a:chOff x="1834704" y="3207252"/>
                <a:chExt cx="2060136" cy="955962"/>
              </a:xfrm>
            </p:grpSpPr>
            <p:cxnSp>
              <p:nvCxnSpPr>
                <p:cNvPr id="71" name="Straight Connector 70"/>
                <p:cNvCxnSpPr/>
                <p:nvPr/>
              </p:nvCxnSpPr>
              <p:spPr bwMode="auto">
                <a:xfrm rot="10800000">
                  <a:off x="1834704" y="3227765"/>
                  <a:ext cx="48029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 flipV="1">
                  <a:off x="3863358" y="3207252"/>
                  <a:ext cx="0" cy="84890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10800000">
                  <a:off x="2383435" y="3227265"/>
                  <a:ext cx="151140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 bwMode="auto">
                <a:xfrm flipV="1">
                  <a:off x="1863882" y="3211067"/>
                  <a:ext cx="0" cy="84508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 bwMode="auto">
                <a:xfrm rot="10800000" flipH="1" flipV="1">
                  <a:off x="1840272" y="4030669"/>
                  <a:ext cx="1045631" cy="1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 bwMode="auto">
                <a:xfrm rot="10800000" flipH="1" flipV="1">
                  <a:off x="2984062" y="4031669"/>
                  <a:ext cx="906842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 bwMode="auto">
                <a:xfrm rot="5400000" flipH="1" flipV="1">
                  <a:off x="2747781" y="4033598"/>
                  <a:ext cx="25923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 bwMode="auto">
                <a:xfrm rot="5400000" flipH="1" flipV="1">
                  <a:off x="2920042" y="4033598"/>
                  <a:ext cx="14299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40"/>
              <p:cNvSpPr txBox="1">
                <a:spLocks noChangeArrowheads="1"/>
              </p:cNvSpPr>
              <p:nvPr/>
            </p:nvSpPr>
            <p:spPr bwMode="auto">
              <a:xfrm>
                <a:off x="2603500" y="3378140"/>
                <a:ext cx="239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+mj-lt"/>
                  </a:rPr>
                  <a:t>+</a:t>
                </a:r>
              </a:p>
            </p:txBody>
          </p:sp>
          <p:sp>
            <p:nvSpPr>
              <p:cNvPr id="80" name="TextBox 41"/>
              <p:cNvSpPr txBox="1">
                <a:spLocks noChangeArrowheads="1"/>
              </p:cNvSpPr>
              <p:nvPr/>
            </p:nvSpPr>
            <p:spPr bwMode="auto">
              <a:xfrm>
                <a:off x="3108670" y="3368813"/>
                <a:ext cx="23778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  <a:latin typeface="+mj-lt"/>
                  </a:rPr>
                  <a:t>–</a:t>
                </a:r>
                <a:endParaRPr lang="en-US" sz="2000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pic>
          <p:nvPicPr>
            <p:cNvPr id="69" name="Picture 5" descr="C:\Documents and Settings\user\Desktop\videos\587732-xs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066928" y="1885950"/>
              <a:ext cx="372202" cy="481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" name="Rounded Rectangle 214"/>
          <p:cNvSpPr/>
          <p:nvPr/>
        </p:nvSpPr>
        <p:spPr>
          <a:xfrm>
            <a:off x="2386501" y="4085153"/>
            <a:ext cx="1025983" cy="39159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700" b="1" dirty="0" smtClean="0">
                <a:solidFill>
                  <a:sysClr val="windowText" lastClr="000000"/>
                </a:solidFill>
                <a:latin typeface="Tw Cen MT" pitchFamily="34" charset="0"/>
              </a:rPr>
              <a:t>1</a:t>
            </a:r>
            <a:r>
              <a:rPr lang="en-US" sz="1700" b="1" baseline="30000" dirty="0" smtClean="0">
                <a:solidFill>
                  <a:sysClr val="windowText" lastClr="000000"/>
                </a:solidFill>
                <a:latin typeface="Tw Cen MT" pitchFamily="34" charset="0"/>
              </a:rPr>
              <a:t>st</a:t>
            </a:r>
            <a:r>
              <a:rPr lang="en-US" sz="1700" b="1" dirty="0" smtClean="0">
                <a:solidFill>
                  <a:sysClr val="windowText" lastClr="000000"/>
                </a:solidFill>
                <a:latin typeface="Tw Cen MT" pitchFamily="34" charset="0"/>
              </a:rPr>
              <a:t> circuit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6054320" y="4095750"/>
            <a:ext cx="1070863" cy="39159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700" b="1" dirty="0" smtClean="0">
                <a:solidFill>
                  <a:sysClr val="windowText" lastClr="000000"/>
                </a:solidFill>
                <a:latin typeface="Tw Cen MT" pitchFamily="34" charset="0"/>
              </a:rPr>
              <a:t>2</a:t>
            </a:r>
            <a:r>
              <a:rPr lang="en-US" sz="1700" b="1" baseline="30000" dirty="0" smtClean="0">
                <a:solidFill>
                  <a:sysClr val="windowText" lastClr="000000"/>
                </a:solidFill>
                <a:latin typeface="Tw Cen MT" pitchFamily="34" charset="0"/>
              </a:rPr>
              <a:t>nd</a:t>
            </a:r>
            <a:r>
              <a:rPr lang="en-US" sz="1700" b="1" dirty="0" smtClean="0">
                <a:solidFill>
                  <a:sysClr val="windowText" lastClr="000000"/>
                </a:solidFill>
                <a:latin typeface="Tw Cen MT" pitchFamily="34" charset="0"/>
              </a:rPr>
              <a:t> circuit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405414" y="3646385"/>
            <a:ext cx="11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V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  = 220V </a:t>
            </a:r>
            <a:endParaRPr lang="en-US" sz="1600" dirty="0">
              <a:solidFill>
                <a:srgbClr val="0000CC"/>
              </a:solidFill>
              <a:latin typeface="Tw Cen MT" pitchFamily="34" charset="0"/>
              <a:cs typeface="Leelawadee" pitchFamily="34" charset="-34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657475" y="291465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I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 = ?</a:t>
            </a:r>
            <a:endParaRPr lang="en-US" sz="1600" dirty="0">
              <a:solidFill>
                <a:srgbClr val="0000CC"/>
              </a:solidFill>
              <a:latin typeface="Tw Cen MT" pitchFamily="34" charset="0"/>
              <a:cs typeface="Leelawadee" pitchFamily="34" charset="-34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642932" y="1921366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 = 1200 </a:t>
            </a:r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  <a:cs typeface="Leelawadee" pitchFamily="34" charset="-34"/>
              </a:rPr>
              <a:t>W</a:t>
            </a:r>
            <a:endParaRPr lang="en-US" sz="1600" dirty="0">
              <a:solidFill>
                <a:srgbClr val="0000CC"/>
              </a:solidFill>
              <a:latin typeface="Symbol" pitchFamily="18" charset="2"/>
              <a:cs typeface="Leelawadee" pitchFamily="34" charset="-34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119735" y="3658594"/>
            <a:ext cx="11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V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  = 220V </a:t>
            </a:r>
            <a:endParaRPr lang="en-US" sz="1600" dirty="0">
              <a:solidFill>
                <a:srgbClr val="0000CC"/>
              </a:solidFill>
              <a:latin typeface="Tw Cen MT" pitchFamily="34" charset="0"/>
              <a:cs typeface="Leelawadee" pitchFamily="34" charset="-34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357657" y="287655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I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 = ?</a:t>
            </a:r>
            <a:endParaRPr lang="en-US" sz="1600" dirty="0">
              <a:solidFill>
                <a:srgbClr val="0000CC"/>
              </a:solidFill>
              <a:latin typeface="Tw Cen MT" pitchFamily="34" charset="0"/>
              <a:cs typeface="Leelawadee" pitchFamily="34" charset="-34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856135" y="1904999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Leelawadee" pitchFamily="34" charset="-34"/>
              </a:rPr>
              <a:t> = 100 </a:t>
            </a:r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  <a:cs typeface="Leelawadee" pitchFamily="34" charset="-34"/>
              </a:rPr>
              <a:t>W</a:t>
            </a:r>
            <a:endParaRPr lang="en-US" sz="1600" dirty="0">
              <a:solidFill>
                <a:srgbClr val="0000CC"/>
              </a:solidFill>
              <a:latin typeface="Symbol" pitchFamily="18" charset="2"/>
              <a:cs typeface="Leelawadee" pitchFamily="34" charset="-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55833" y="2149087"/>
            <a:ext cx="2492765" cy="1598115"/>
            <a:chOff x="5355833" y="2149087"/>
            <a:chExt cx="2492765" cy="1598115"/>
          </a:xfrm>
        </p:grpSpPr>
        <p:sp>
          <p:nvSpPr>
            <p:cNvPr id="53" name="Freeform 52"/>
            <p:cNvSpPr/>
            <p:nvPr/>
          </p:nvSpPr>
          <p:spPr>
            <a:xfrm flipV="1">
              <a:off x="5781676" y="2149087"/>
              <a:ext cx="1106487" cy="219952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25950" h="857250">
                  <a:moveTo>
                    <a:pt x="0" y="419100"/>
                  </a:moveTo>
                  <a:lnTo>
                    <a:pt x="628650" y="419100"/>
                  </a:lnTo>
                  <a:lnTo>
                    <a:pt x="762000" y="63500"/>
                  </a:lnTo>
                  <a:lnTo>
                    <a:pt x="958850" y="844550"/>
                  </a:lnTo>
                  <a:lnTo>
                    <a:pt x="1168400" y="12700"/>
                  </a:lnTo>
                  <a:lnTo>
                    <a:pt x="1371600" y="844550"/>
                  </a:lnTo>
                  <a:lnTo>
                    <a:pt x="1568450" y="31750"/>
                  </a:lnTo>
                  <a:lnTo>
                    <a:pt x="1778000" y="838200"/>
                  </a:lnTo>
                  <a:lnTo>
                    <a:pt x="1968500" y="12700"/>
                  </a:lnTo>
                  <a:lnTo>
                    <a:pt x="2171700" y="844550"/>
                  </a:lnTo>
                  <a:lnTo>
                    <a:pt x="2381250" y="12700"/>
                  </a:lnTo>
                  <a:lnTo>
                    <a:pt x="2590800" y="850900"/>
                  </a:lnTo>
                  <a:lnTo>
                    <a:pt x="2781300" y="0"/>
                  </a:lnTo>
                  <a:lnTo>
                    <a:pt x="2990850" y="850900"/>
                  </a:lnTo>
                  <a:lnTo>
                    <a:pt x="3181350" y="12700"/>
                  </a:lnTo>
                  <a:lnTo>
                    <a:pt x="3390900" y="844550"/>
                  </a:lnTo>
                  <a:lnTo>
                    <a:pt x="3600450" y="25400"/>
                  </a:lnTo>
                  <a:lnTo>
                    <a:pt x="3778250" y="857250"/>
                  </a:lnTo>
                  <a:lnTo>
                    <a:pt x="3892550" y="419100"/>
                  </a:lnTo>
                  <a:lnTo>
                    <a:pt x="4425950" y="4191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5355833" y="2246952"/>
              <a:ext cx="2492765" cy="1500250"/>
              <a:chOff x="1779206" y="2246952"/>
              <a:chExt cx="2492765" cy="150025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1779206" y="2246952"/>
                <a:ext cx="2492765" cy="1382960"/>
                <a:chOff x="1834704" y="3218634"/>
                <a:chExt cx="2060134" cy="944580"/>
              </a:xfrm>
            </p:grpSpPr>
            <p:cxnSp>
              <p:nvCxnSpPr>
                <p:cNvPr id="180" name="Straight Connector 179"/>
                <p:cNvCxnSpPr/>
                <p:nvPr/>
              </p:nvCxnSpPr>
              <p:spPr bwMode="auto">
                <a:xfrm rot="10800000">
                  <a:off x="1834704" y="3227765"/>
                  <a:ext cx="48029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 flipH="1" flipV="1">
                  <a:off x="3455312" y="3629931"/>
                  <a:ext cx="81609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 bwMode="auto">
                <a:xfrm rot="10800000">
                  <a:off x="2987996" y="3228893"/>
                  <a:ext cx="906842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1866354" y="3218634"/>
                  <a:ext cx="3443" cy="83012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 bwMode="auto">
                <a:xfrm rot="10800000" flipH="1" flipV="1">
                  <a:off x="1840272" y="4031669"/>
                  <a:ext cx="1045631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 rot="10800000" flipH="1" flipV="1">
                  <a:off x="2940331" y="4031669"/>
                  <a:ext cx="950574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 bwMode="auto">
                <a:xfrm rot="5400000" flipH="1" flipV="1">
                  <a:off x="2747781" y="4033598"/>
                  <a:ext cx="25923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 rot="5400000" flipH="1" flipV="1">
                  <a:off x="2877748" y="4033598"/>
                  <a:ext cx="14299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TextBox 40"/>
              <p:cNvSpPr txBox="1">
                <a:spLocks noChangeArrowheads="1"/>
              </p:cNvSpPr>
              <p:nvPr/>
            </p:nvSpPr>
            <p:spPr bwMode="auto">
              <a:xfrm>
                <a:off x="2808201" y="3347092"/>
                <a:ext cx="239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+mj-lt"/>
                  </a:rPr>
                  <a:t>+</a:t>
                </a:r>
              </a:p>
            </p:txBody>
          </p:sp>
          <p:sp>
            <p:nvSpPr>
              <p:cNvPr id="189" name="TextBox 41"/>
              <p:cNvSpPr txBox="1">
                <a:spLocks noChangeArrowheads="1"/>
              </p:cNvSpPr>
              <p:nvPr/>
            </p:nvSpPr>
            <p:spPr bwMode="auto">
              <a:xfrm>
                <a:off x="3153120" y="3347092"/>
                <a:ext cx="23778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  <a:latin typeface="+mj-lt"/>
                  </a:rPr>
                  <a:t>–</a:t>
                </a:r>
                <a:endParaRPr lang="en-US" sz="2000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45" name="Oval 44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1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4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19" grpId="0"/>
      <p:bldP spid="220" grpId="0"/>
      <p:bldP spid="222" grpId="0"/>
      <p:bldP spid="223" grpId="0"/>
      <p:bldP spid="224" grpId="0"/>
      <p:bldP spid="2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0039" y="143827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pt-BR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 = 1200 Ω,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4821" y="179451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800000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= ?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 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4821" y="2242441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V  =  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0964" y="2898545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220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6117" y="28985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×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3292" y="2898545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1200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6253" y="3871913"/>
            <a:ext cx="1250344" cy="3575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ysClr val="windowText" lastClr="000000"/>
                </a:solidFill>
                <a:latin typeface="Tw Cen MT" pitchFamily="34" charset="0"/>
              </a:rPr>
              <a:t> I</a:t>
            </a:r>
            <a:r>
              <a:rPr lang="pt-BR" sz="1500" b="1" baseline="-25000" dirty="0" smtClean="0">
                <a:solidFill>
                  <a:sysClr val="windowText" lastClr="000000"/>
                </a:solidFill>
                <a:latin typeface="Tw Cen MT" pitchFamily="34" charset="0"/>
              </a:rPr>
              <a:t>1   </a:t>
            </a:r>
            <a:r>
              <a:rPr lang="en-US" sz="1500" b="1" dirty="0" smtClean="0">
                <a:solidFill>
                  <a:sysClr val="windowText" lastClr="000000"/>
                </a:solidFill>
                <a:latin typeface="Tw Cen MT" pitchFamily="34" charset="0"/>
              </a:rPr>
              <a:t>=  0.18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89854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I</a:t>
            </a:r>
            <a:r>
              <a:rPr lang="pt-BR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6564" y="1438275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r>
              <a:rPr lang="pt-BR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 = 220 V;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4" y="1438275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pt-BR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 = 100 Ω.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1930" y="1438275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r>
              <a:rPr lang="pt-BR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 = 220 V;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4080" y="179451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800000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= ?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 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0" y="2544408"/>
            <a:ext cx="11945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r>
              <a:rPr lang="pt-BR" sz="15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500" b="1" dirty="0" smtClean="0">
                <a:solidFill>
                  <a:srgbClr val="0000CC"/>
                </a:solidFill>
                <a:latin typeface="Tw Cen MT" pitchFamily="34" charset="0"/>
              </a:rPr>
              <a:t>    =   I</a:t>
            </a:r>
            <a:r>
              <a:rPr lang="pt-BR" sz="15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5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pt-BR" sz="15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endParaRPr lang="en-US" sz="1500" b="1" dirty="0" smtClean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8501" y="28985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2868" y="3331077"/>
            <a:ext cx="3497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1" dirty="0" smtClean="0">
                <a:solidFill>
                  <a:srgbClr val="0000CC"/>
                </a:solidFill>
                <a:latin typeface="Tw Cen MT" pitchFamily="34" charset="0"/>
              </a:rPr>
              <a:t> I</a:t>
            </a:r>
            <a:r>
              <a:rPr lang="pt-BR" sz="15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endParaRPr lang="en-US" sz="15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317645"/>
            <a:ext cx="312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5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19350" y="3165245"/>
            <a:ext cx="595035" cy="637490"/>
            <a:chOff x="2985640" y="4248150"/>
            <a:chExt cx="595035" cy="637490"/>
          </a:xfrm>
        </p:grpSpPr>
        <p:sp>
          <p:nvSpPr>
            <p:cNvPr id="24" name="TextBox 23"/>
            <p:cNvSpPr txBox="1"/>
            <p:nvPr/>
          </p:nvSpPr>
          <p:spPr>
            <a:xfrm>
              <a:off x="3033730" y="4248150"/>
              <a:ext cx="49244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b="1" dirty="0" smtClean="0">
                  <a:solidFill>
                    <a:srgbClr val="0000CC"/>
                  </a:solidFill>
                  <a:latin typeface="Tw Cen MT" pitchFamily="34" charset="0"/>
                </a:rPr>
                <a:t>220</a:t>
              </a:r>
              <a:endParaRPr lang="en-US" sz="15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85640" y="4562475"/>
              <a:ext cx="5950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solidFill>
                    <a:srgbClr val="0000CC"/>
                  </a:solidFill>
                  <a:latin typeface="Tw Cen MT" pitchFamily="34" charset="0"/>
                </a:rPr>
                <a:t>1200</a:t>
              </a:r>
              <a:endParaRPr lang="en-US" sz="15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062515" y="4572000"/>
              <a:ext cx="415636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rot="16200000" flipH="1">
            <a:off x="2756030" y="3591965"/>
            <a:ext cx="182880" cy="91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2712215" y="3289547"/>
            <a:ext cx="182880" cy="91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365500" y="3177945"/>
            <a:ext cx="492443" cy="637490"/>
            <a:chOff x="2914440" y="4248150"/>
            <a:chExt cx="492443" cy="637490"/>
          </a:xfrm>
        </p:grpSpPr>
        <p:sp>
          <p:nvSpPr>
            <p:cNvPr id="30" name="TextBox 29"/>
            <p:cNvSpPr txBox="1"/>
            <p:nvPr/>
          </p:nvSpPr>
          <p:spPr>
            <a:xfrm>
              <a:off x="2962530" y="4248150"/>
              <a:ext cx="38985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b="1" dirty="0" smtClean="0">
                  <a:solidFill>
                    <a:srgbClr val="0000CC"/>
                  </a:solidFill>
                  <a:latin typeface="Tw Cen MT" pitchFamily="34" charset="0"/>
                </a:rPr>
                <a:t>22</a:t>
              </a:r>
              <a:endParaRPr lang="en-US" sz="15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14440" y="4562475"/>
              <a:ext cx="49244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solidFill>
                    <a:srgbClr val="0000CC"/>
                  </a:solidFill>
                  <a:latin typeface="Tw Cen MT" pitchFamily="34" charset="0"/>
                </a:rPr>
                <a:t>120</a:t>
              </a:r>
              <a:endParaRPr lang="en-US" sz="15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985080" y="4552950"/>
              <a:ext cx="33192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118501" y="3331077"/>
            <a:ext cx="312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5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46072" y="2544408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800000"/>
                </a:solidFill>
                <a:latin typeface="Book Antiqua" pitchFamily="18" charset="0"/>
              </a:defRPr>
            </a:lvl1pPr>
          </a:lstStyle>
          <a:p>
            <a:r>
              <a:rPr lang="pt-BR" dirty="0">
                <a:solidFill>
                  <a:srgbClr val="0000CC"/>
                </a:solidFill>
                <a:latin typeface="Tw Cen MT" pitchFamily="34" charset="0"/>
              </a:rPr>
              <a:t>V</a:t>
            </a:r>
            <a:r>
              <a:rPr lang="pt-BR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 = 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pt-BR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pt-BR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451225" y="3311295"/>
            <a:ext cx="285750" cy="63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13125" y="3565295"/>
            <a:ext cx="38100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3446" y="303867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w Cen MT" pitchFamily="34" charset="0"/>
              </a:rPr>
              <a:t>11</a:t>
            </a:r>
            <a:endParaRPr lang="en-US" sz="12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47266" y="364827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w Cen MT" pitchFamily="34" charset="0"/>
              </a:rPr>
              <a:t>60</a:t>
            </a:r>
            <a:endParaRPr lang="en-US" sz="12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23716" y="2964878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220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2033" y="29527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×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26833" y="2952750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100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2786" y="3871913"/>
            <a:ext cx="1268318" cy="3575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ysClr val="windowText" lastClr="000000"/>
                </a:solidFill>
                <a:latin typeface="Book Antiqua" pitchFamily="18" charset="0"/>
              </a:defRPr>
            </a:lvl1pPr>
          </a:lstStyle>
          <a:p>
            <a:r>
              <a:rPr lang="en-US" dirty="0">
                <a:latin typeface="Tw Cen MT" pitchFamily="34" charset="0"/>
              </a:rPr>
              <a:t> I</a:t>
            </a:r>
            <a:r>
              <a:rPr lang="pt-BR" baseline="-25000" dirty="0">
                <a:latin typeface="Tw Cen MT" pitchFamily="34" charset="0"/>
              </a:rPr>
              <a:t>2</a:t>
            </a:r>
            <a:r>
              <a:rPr lang="pt-BR" dirty="0">
                <a:latin typeface="Tw Cen MT" pitchFamily="34" charset="0"/>
              </a:rPr>
              <a:t>   </a:t>
            </a:r>
            <a:r>
              <a:rPr lang="en-US" dirty="0" smtClean="0">
                <a:latin typeface="Tw Cen MT" pitchFamily="34" charset="0"/>
              </a:rPr>
              <a:t>=   2.2 </a:t>
            </a:r>
            <a:r>
              <a:rPr lang="en-US" dirty="0">
                <a:latin typeface="Tw Cen MT" pitchFamily="34" charset="0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73346" y="29527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I</a:t>
            </a:r>
            <a:r>
              <a:rPr lang="pt-BR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57116" y="296487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31117" y="338874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I</a:t>
            </a:r>
            <a:r>
              <a:rPr lang="pt-BR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6746" y="3383978"/>
            <a:ext cx="312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500" b="1" dirty="0">
              <a:solidFill>
                <a:srgbClr val="0000CC"/>
              </a:solidFill>
              <a:latin typeface="Bookwoman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28544" y="3241103"/>
            <a:ext cx="511679" cy="643354"/>
            <a:chOff x="3003459" y="4257675"/>
            <a:chExt cx="511679" cy="643354"/>
          </a:xfrm>
        </p:grpSpPr>
        <p:sp>
          <p:nvSpPr>
            <p:cNvPr id="48" name="TextBox 47"/>
            <p:cNvSpPr txBox="1"/>
            <p:nvPr/>
          </p:nvSpPr>
          <p:spPr>
            <a:xfrm>
              <a:off x="3003459" y="4257675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CC"/>
                  </a:solidFill>
                  <a:latin typeface="Tw Cen MT" pitchFamily="34" charset="0"/>
                </a:rPr>
                <a:t>220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3459" y="4562475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100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044267" y="4574590"/>
              <a:ext cx="415636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 rot="16200000" flipH="1">
            <a:off x="6283131" y="3676812"/>
            <a:ext cx="182880" cy="91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6284718" y="3374637"/>
            <a:ext cx="182880" cy="91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744872" y="3231578"/>
            <a:ext cx="402674" cy="652879"/>
            <a:chOff x="2933490" y="4248150"/>
            <a:chExt cx="402674" cy="652879"/>
          </a:xfrm>
        </p:grpSpPr>
        <p:sp>
          <p:nvSpPr>
            <p:cNvPr id="54" name="TextBox 53"/>
            <p:cNvSpPr txBox="1"/>
            <p:nvPr/>
          </p:nvSpPr>
          <p:spPr>
            <a:xfrm>
              <a:off x="2933490" y="4248150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CC"/>
                  </a:solidFill>
                  <a:latin typeface="Tw Cen MT" pitchFamily="34" charset="0"/>
                </a:rPr>
                <a:t>22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33490" y="4562475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10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991255" y="4552950"/>
              <a:ext cx="2743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657116" y="338397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3500982" y="3481931"/>
            <a:ext cx="2142037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5770" y="1438275"/>
            <a:ext cx="925830" cy="338554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600" b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latin typeface="Tw Cen MT" pitchFamily="34" charset="0"/>
              </a:rPr>
              <a:t>Given :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5770" y="1794510"/>
            <a:ext cx="1152000" cy="338554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600" b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latin typeface="Tw Cen MT" pitchFamily="34" charset="0"/>
              </a:rPr>
              <a:t>To find 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5770" y="2201508"/>
            <a:ext cx="1152000" cy="338554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600" b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latin typeface="Tw Cen MT" pitchFamily="34" charset="0"/>
              </a:rPr>
              <a:t>Formula: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5770" y="2583448"/>
            <a:ext cx="1152000" cy="338554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600" b="1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latin typeface="Tw Cen MT" pitchFamily="34" charset="0"/>
              </a:rPr>
              <a:t>Solution 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43000" y="4450691"/>
            <a:ext cx="2626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  <a:latin typeface="Tw Cen MT" pitchFamily="34" charset="0"/>
              </a:rPr>
              <a:t>Current through bulb is 0.18 A</a:t>
            </a:r>
            <a:endParaRPr lang="en-US" sz="15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4504" y="4442996"/>
            <a:ext cx="761747" cy="338554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9900FF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 smtClean="0">
                <a:solidFill>
                  <a:srgbClr val="9900FF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: </a:t>
            </a:r>
            <a:endParaRPr lang="en-US" sz="1600" b="1" dirty="0">
              <a:solidFill>
                <a:srgbClr val="9900FF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24400" y="4450691"/>
            <a:ext cx="2671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  <a:latin typeface="Tw Cen MT" pitchFamily="34" charset="0"/>
              </a:rPr>
              <a:t>Current through heater is 2.2 A</a:t>
            </a:r>
            <a:endParaRPr lang="en-US" sz="15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50950" y="28873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77946" y="29635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50950" y="33310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77946" y="34207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22858" y="270308"/>
            <a:ext cx="6873342" cy="1117229"/>
            <a:chOff x="743485" y="194903"/>
            <a:chExt cx="6873342" cy="1117229"/>
          </a:xfrm>
        </p:grpSpPr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743485" y="194903"/>
              <a:ext cx="6873342" cy="111722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758827" y="259613"/>
              <a:ext cx="6858000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685800" indent="-457200" algn="l"/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a)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	How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much current will an electric bulb draw from a 220 V source, if the resistance of the bulb filament is 1200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Ω ? </a:t>
              </a:r>
            </a:p>
            <a:p>
              <a:pPr marL="685800" indent="-457200" algn="l"/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b)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	How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much current will an electric heater coil draw from a 220 V source, if the resistance of the heater coil is 100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Ω ?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95" name="Oval 94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1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28750"/>
            <a:ext cx="2138209" cy="22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184" y="1428141"/>
            <a:ext cx="2265816" cy="226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8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3" grpId="0"/>
      <p:bldP spid="34" grpId="0"/>
      <p:bldP spid="37" grpId="0"/>
      <p:bldP spid="38" grpId="0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/>
      <p:bldP spid="57" grpId="0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/>
      <p:bldP spid="66" grpId="0"/>
      <p:bldP spid="6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2858" y="270308"/>
            <a:ext cx="6692367" cy="1117229"/>
            <a:chOff x="822858" y="270308"/>
            <a:chExt cx="6692367" cy="1117229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822858" y="270308"/>
              <a:ext cx="6692367" cy="111722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093927" y="321091"/>
              <a:ext cx="6373673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The potential difference between the terminals of an 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electric heater 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is 60 V when it draws a current of 4 A from the source. What current will the heater draw if the potential difference is increased to 120 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V ?</a:t>
              </a:r>
              <a:endParaRPr lang="en-IN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537116" y="1395730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4229" y="1395730"/>
            <a:ext cx="2384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Potential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difference (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V)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3800" y="1395730"/>
            <a:ext cx="901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60 V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600" y="1684556"/>
            <a:ext cx="2384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Current (I)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1171" y="1684556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4 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9250" y="1966496"/>
            <a:ext cx="34073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Increased Potential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difference (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V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1171" y="1966496"/>
            <a:ext cx="9973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 120 V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7116" y="234253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40105" y="2324636"/>
            <a:ext cx="10456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Current (I)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18189" y="2324636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7116" y="272353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 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1034" y="2705636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latin typeface="Tw Cen MT" pitchFamily="34" charset="0"/>
              </a:rPr>
              <a:t>V  </a:t>
            </a:r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7568" y="2705636"/>
            <a:ext cx="3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FF0000"/>
                </a:solidFill>
                <a:latin typeface="Tw Cen MT" pitchFamily="34" charset="0"/>
              </a:rPr>
              <a:t>IR</a:t>
            </a: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2006" y="307405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6644" y="3056156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7568" y="3056156"/>
            <a:ext cx="3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IR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15802" y="3366366"/>
                <a:ext cx="360996" cy="587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I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802" y="3366366"/>
                <a:ext cx="360996" cy="5875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776644" y="3496947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09675" y="349694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17707" y="3973246"/>
                <a:ext cx="449161" cy="585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60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i="0" dirty="0" smtClean="0">
                              <a:solidFill>
                                <a:srgbClr val="0000CC"/>
                              </a:solidFill>
                              <a:latin typeface="Tw Cen MT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707" y="3973246"/>
                <a:ext cx="449161" cy="5858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778549" y="4103827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1580" y="41038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407920" y="4103370"/>
            <a:ext cx="285750" cy="63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5352" y="4368038"/>
            <a:ext cx="18288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44140" y="387477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15</a:t>
            </a:r>
            <a:endParaRPr lang="en-US" sz="14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660" y="43425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14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0929" y="4575513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71853" y="4575513"/>
            <a:ext cx="6142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15 </a:t>
            </a:r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W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3960" y="4575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70249" y="2855360"/>
            <a:ext cx="3170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When V is increased to 120V then,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29429" y="3353369"/>
            <a:ext cx="23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43" name="Group 44"/>
          <p:cNvGrpSpPr/>
          <p:nvPr/>
        </p:nvGrpSpPr>
        <p:grpSpPr>
          <a:xfrm>
            <a:off x="5162829" y="3196207"/>
            <a:ext cx="359394" cy="652879"/>
            <a:chOff x="3003459" y="4248150"/>
            <a:chExt cx="359394" cy="652879"/>
          </a:xfrm>
        </p:grpSpPr>
        <p:sp>
          <p:nvSpPr>
            <p:cNvPr id="44" name="TextBox 43"/>
            <p:cNvSpPr txBox="1"/>
            <p:nvPr/>
          </p:nvSpPr>
          <p:spPr>
            <a:xfrm>
              <a:off x="3003459" y="4248150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r>
                <a:rPr lang="pt-BR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i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32313" y="4562475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076677" y="4574589"/>
              <a:ext cx="243414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4874811" y="335336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48" name="Group 44"/>
          <p:cNvGrpSpPr/>
          <p:nvPr/>
        </p:nvGrpSpPr>
        <p:grpSpPr>
          <a:xfrm>
            <a:off x="5167365" y="3790418"/>
            <a:ext cx="511679" cy="652879"/>
            <a:chOff x="3003459" y="4248150"/>
            <a:chExt cx="511679" cy="652879"/>
          </a:xfrm>
        </p:grpSpPr>
        <p:sp>
          <p:nvSpPr>
            <p:cNvPr id="49" name="TextBox 48"/>
            <p:cNvSpPr txBox="1"/>
            <p:nvPr/>
          </p:nvSpPr>
          <p:spPr>
            <a:xfrm>
              <a:off x="3003459" y="4248150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00CC"/>
                  </a:solidFill>
                  <a:latin typeface="Tw Cen MT" pitchFamily="34" charset="0"/>
                </a:rPr>
                <a:t>120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755" y="4562475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15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086044" y="4574589"/>
              <a:ext cx="32727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4874811" y="39475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239029" y="3945020"/>
            <a:ext cx="365760" cy="63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84749" y="4215638"/>
            <a:ext cx="27432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43829" y="37164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8</a:t>
            </a:r>
            <a:endParaRPr lang="en-US" sz="14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3829" y="40974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14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4038" y="4444524"/>
            <a:ext cx="5437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 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08931" y="4444524"/>
            <a:ext cx="4988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8 A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2229" y="4444524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732678" y="2004897"/>
            <a:ext cx="1944751" cy="805538"/>
            <a:chOff x="4619879" y="-1906845"/>
            <a:chExt cx="1944751" cy="805538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4636770" y="-1899948"/>
              <a:ext cx="1927860" cy="798641"/>
            </a:xfrm>
            <a:prstGeom prst="wedgeRoundRectCallout">
              <a:avLst>
                <a:gd name="adj1" fmla="val -66288"/>
                <a:gd name="adj2" fmla="val 63897"/>
                <a:gd name="adj3" fmla="val 16667"/>
              </a:avLst>
            </a:prstGeom>
            <a:gradFill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19879" y="-1906845"/>
              <a:ext cx="19362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>
                  <a:solidFill>
                    <a:prstClr val="black"/>
                  </a:solidFill>
                  <a:latin typeface="Tw Cen MT" pitchFamily="34" charset="0"/>
                </a:rPr>
                <a:t>‘V’ is increased but </a:t>
              </a:r>
              <a:r>
                <a:rPr lang="en-IN" sz="1600" b="1" dirty="0" smtClean="0">
                  <a:solidFill>
                    <a:prstClr val="black"/>
                  </a:solidFill>
                  <a:latin typeface="Tw Cen MT" pitchFamily="34" charset="0"/>
                </a:rPr>
                <a:t>‘R</a:t>
              </a:r>
              <a:r>
                <a:rPr lang="en-IN" sz="1600" b="1" dirty="0">
                  <a:solidFill>
                    <a:prstClr val="black"/>
                  </a:solidFill>
                  <a:latin typeface="Tw Cen MT" pitchFamily="34" charset="0"/>
                </a:rPr>
                <a:t>’ remains constant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8" name="Oval 67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2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3505200" y="2513027"/>
            <a:ext cx="0" cy="228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810000" y="4762685"/>
            <a:ext cx="70265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88858" y="4760814"/>
            <a:ext cx="3272658" cy="30650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The current in the heater is 8 A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80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41" grpId="0"/>
      <p:bldP spid="42" grpId="0"/>
      <p:bldP spid="47" grpId="0"/>
      <p:bldP spid="52" grpId="0"/>
      <p:bldP spid="55" grpId="0"/>
      <p:bldP spid="56" grpId="0"/>
      <p:bldP spid="57" grpId="0"/>
      <p:bldP spid="58" grpId="0"/>
      <p:bldP spid="59" grpId="0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2858" y="184487"/>
            <a:ext cx="6692367" cy="1015663"/>
            <a:chOff x="822858" y="184487"/>
            <a:chExt cx="6692367" cy="101566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822858" y="272623"/>
              <a:ext cx="6692367" cy="83939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1093927" y="184487"/>
              <a:ext cx="6373673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algn="l"/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Resistance of a metal wire of length 1 m is 26 Ω at 20°C. If the diameter of the wire is 0.3 mm, what will be the resistivity of the metal at that temperature?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537116" y="1227897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4970" y="1227897"/>
            <a:ext cx="4853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44059" y="1227897"/>
            <a:ext cx="8980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26 Ω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89071" y="1544706"/>
            <a:ext cx="471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sz="1600" b="1" i="1" dirty="0" smtClean="0">
                <a:solidFill>
                  <a:srgbClr val="0000CC"/>
                </a:solidFill>
                <a:latin typeface="Tw Cen MT" pitchFamily="34" charset="0"/>
              </a:rPr>
              <a:t>l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44059" y="1544706"/>
            <a:ext cx="7697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IN" sz="1600" b="1" dirty="0">
                <a:solidFill>
                  <a:srgbClr val="0000CC"/>
                </a:solidFill>
                <a:latin typeface="Tw Cen MT" pitchFamily="34" charset="0"/>
              </a:rPr>
              <a:t>1m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9555" y="1845569"/>
            <a:ext cx="4907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d)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44059" y="1845569"/>
            <a:ext cx="11576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IN" sz="1600" b="1" dirty="0">
                <a:solidFill>
                  <a:srgbClr val="0000CC"/>
                </a:solidFill>
                <a:latin typeface="Tw Cen MT" pitchFamily="34" charset="0"/>
              </a:rPr>
              <a:t>0.3 mm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5" name="Oval 64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3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5047368" y="1563430"/>
            <a:ext cx="3712625" cy="11607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an 84"/>
          <p:cNvSpPr/>
          <p:nvPr/>
        </p:nvSpPr>
        <p:spPr>
          <a:xfrm rot="16200000">
            <a:off x="7191708" y="1185451"/>
            <a:ext cx="228600" cy="191667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800000"/>
              </a:solidFill>
              <a:latin typeface="Tw Cen MT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442075" y="1748922"/>
            <a:ext cx="1671701" cy="307777"/>
            <a:chOff x="5488028" y="1336275"/>
            <a:chExt cx="1671701" cy="307777"/>
          </a:xfrm>
        </p:grpSpPr>
        <p:cxnSp>
          <p:nvCxnSpPr>
            <p:cNvPr id="87" name="Straight Arrow Connector 86"/>
            <p:cNvCxnSpPr/>
            <p:nvPr/>
          </p:nvCxnSpPr>
          <p:spPr>
            <a:xfrm flipH="1">
              <a:off x="5488028" y="1526774"/>
              <a:ext cx="4921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6665953" y="1526774"/>
              <a:ext cx="4937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949634" y="1336275"/>
              <a:ext cx="6928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i="1" dirty="0" smtClean="0">
                  <a:latin typeface="Tw Cen MT" pitchFamily="34" charset="0"/>
                </a:rPr>
                <a:t>l </a:t>
              </a:r>
              <a:r>
                <a:rPr lang="en-US" sz="1400" b="1" dirty="0" smtClean="0">
                  <a:latin typeface="Tw Cen MT" pitchFamily="34" charset="0"/>
                </a:rPr>
                <a:t>= 1m</a:t>
              </a:r>
            </a:p>
          </p:txBody>
        </p:sp>
      </p:grp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5334000" y="1974513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Tw Cen MT" pitchFamily="34" charset="0"/>
                <a:sym typeface="Symbol"/>
              </a:rPr>
              <a:t>d = 0.3mm </a:t>
            </a:r>
            <a:endParaRPr lang="el-GR" sz="1400" b="1" dirty="0">
              <a:latin typeface="Book Antiqua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6781800" y="2258091"/>
            <a:ext cx="8755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Tw Cen MT" pitchFamily="34" charset="0"/>
              </a:rPr>
              <a:t>R</a:t>
            </a:r>
            <a:r>
              <a:rPr lang="en-US" sz="1400" b="1" i="1" dirty="0" smtClean="0">
                <a:latin typeface="Tw Cen MT" pitchFamily="34" charset="0"/>
              </a:rPr>
              <a:t> </a:t>
            </a:r>
            <a:r>
              <a:rPr lang="en-US" sz="1400" b="1" dirty="0" smtClean="0">
                <a:latin typeface="Tw Cen MT" pitchFamily="34" charset="0"/>
              </a:rPr>
              <a:t>= 26</a:t>
            </a:r>
            <a:r>
              <a:rPr lang="en-US" sz="1400" b="1" dirty="0" smtClean="0">
                <a:latin typeface="Tw Cen MT" pitchFamily="34" charset="0"/>
                <a:sym typeface="Symbol"/>
              </a:rPr>
              <a:t> </a:t>
            </a:r>
            <a:endParaRPr lang="el-GR" sz="1400" b="1" dirty="0">
              <a:latin typeface="Book Antiqua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537980" y="2238657"/>
            <a:ext cx="6951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∴   r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144059" y="2238657"/>
            <a:ext cx="12426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IN" sz="1600" b="1" dirty="0" smtClean="0">
                <a:solidFill>
                  <a:srgbClr val="0000CC"/>
                </a:solidFill>
                <a:latin typeface="Tw Cen MT" pitchFamily="34" charset="0"/>
              </a:rPr>
              <a:t>0.15 </a:t>
            </a:r>
            <a:r>
              <a:rPr lang="en-IN" sz="1600" b="1" dirty="0">
                <a:solidFill>
                  <a:srgbClr val="0000CC"/>
                </a:solidFill>
                <a:latin typeface="Tw Cen MT" pitchFamily="34" charset="0"/>
              </a:rPr>
              <a:t>mm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2144059" y="2577211"/>
            <a:ext cx="15135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IN" sz="1600" b="1" dirty="0" smtClean="0">
                <a:solidFill>
                  <a:srgbClr val="0000CC"/>
                </a:solidFill>
                <a:latin typeface="Tw Cen MT" pitchFamily="34" charset="0"/>
              </a:rPr>
              <a:t>15 x 10</a:t>
            </a:r>
            <a:r>
              <a:rPr lang="en-IN" sz="1600" b="1" baseline="30000" dirty="0" smtClean="0">
                <a:solidFill>
                  <a:srgbClr val="0000CC"/>
                </a:solidFill>
                <a:latin typeface="Tw Cen MT" pitchFamily="34" charset="0"/>
              </a:rPr>
              <a:t>-5</a:t>
            </a:r>
            <a:r>
              <a:rPr lang="en-IN" sz="1600" b="1" dirty="0" smtClean="0">
                <a:solidFill>
                  <a:srgbClr val="0000CC"/>
                </a:solidFill>
                <a:latin typeface="Tw Cen MT" pitchFamily="34" charset="0"/>
              </a:rPr>
              <a:t>m</a:t>
            </a:r>
            <a:endParaRPr lang="en-IN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798120" y="2957855"/>
            <a:ext cx="6918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    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429321" y="2876550"/>
            <a:ext cx="495571" cy="504014"/>
            <a:chOff x="2429321" y="3007547"/>
            <a:chExt cx="495571" cy="504014"/>
          </a:xfrm>
        </p:grpSpPr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429321" y="3088852"/>
              <a:ext cx="3459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600" b="1" dirty="0" smtClean="0">
                  <a:solidFill>
                    <a:srgbClr val="0000CC"/>
                  </a:solidFill>
                  <a:latin typeface="Book Antiqua"/>
                </a:rPr>
                <a:t>ρ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2696123" y="3007547"/>
              <a:ext cx="2176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00CC"/>
                  </a:solidFill>
                  <a:latin typeface="Tw Cen MT" pitchFamily="34" charset="0"/>
                </a:rPr>
                <a:t>l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685052" y="3291304"/>
              <a:ext cx="23984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696123" y="3257201"/>
              <a:ext cx="217699" cy="25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A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537980" y="3492398"/>
            <a:ext cx="960480" cy="34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∴    </a:t>
            </a:r>
            <a:r>
              <a:rPr lang="el-GR" sz="1600" b="1" dirty="0" smtClean="0">
                <a:solidFill>
                  <a:srgbClr val="0000CC"/>
                </a:solidFill>
                <a:latin typeface="Book Antiqua"/>
              </a:rPr>
              <a:t>ρ </a:t>
            </a:r>
            <a:r>
              <a:rPr lang="en-US" sz="1600" b="1" dirty="0" smtClean="0">
                <a:solidFill>
                  <a:srgbClr val="0000CC"/>
                </a:solidFill>
                <a:latin typeface="Book Antiqua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400433" y="3374970"/>
            <a:ext cx="809077" cy="588208"/>
            <a:chOff x="2400433" y="3505967"/>
            <a:chExt cx="809077" cy="588208"/>
          </a:xfrm>
        </p:grpSpPr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2400433" y="3505967"/>
              <a:ext cx="8090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 x A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2436639" y="3789724"/>
              <a:ext cx="736665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400433" y="3755621"/>
              <a:ext cx="8090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00CC"/>
                  </a:solidFill>
                  <a:latin typeface="Tw Cen MT" pitchFamily="34" charset="0"/>
                </a:rPr>
                <a:t>l</a:t>
              </a:r>
              <a:endParaRPr lang="en-US" sz="1600" b="1" i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2146920" y="4086361"/>
            <a:ext cx="279319" cy="34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87818" y="3374970"/>
            <a:ext cx="933410" cy="588208"/>
            <a:chOff x="3448090" y="3505967"/>
            <a:chExt cx="933410" cy="588208"/>
          </a:xfrm>
        </p:grpSpPr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3448090" y="3505967"/>
              <a:ext cx="9334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 x 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sym typeface="Symbol"/>
                </a:rPr>
                <a:t>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30000" dirty="0" smtClean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  <a:endParaRPr lang="en-US" sz="1600" b="1" baseline="30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546463" y="3789724"/>
              <a:ext cx="736665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3448090" y="3755621"/>
              <a:ext cx="9334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00CC"/>
                  </a:solidFill>
                  <a:latin typeface="Tw Cen MT" pitchFamily="34" charset="0"/>
                </a:rPr>
                <a:t>l</a:t>
              </a:r>
              <a:endParaRPr lang="en-US" sz="1600" b="1" i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365821" y="3975284"/>
            <a:ext cx="2226992" cy="588208"/>
            <a:chOff x="3448090" y="3505967"/>
            <a:chExt cx="2226992" cy="5882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3503476" y="3505967"/>
              <a:ext cx="21716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26 x 3.14 x (15 x 10</a:t>
              </a:r>
              <a:r>
                <a:rPr lang="en-US" sz="1600" b="1" baseline="30000" dirty="0" smtClean="0">
                  <a:solidFill>
                    <a:srgbClr val="0000CC"/>
                  </a:solidFill>
                  <a:latin typeface="Tw Cen MT" pitchFamily="34" charset="0"/>
                </a:rPr>
                <a:t>-5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)</a:t>
              </a:r>
              <a:r>
                <a:rPr lang="en-US" sz="1600" b="1" baseline="30000" dirty="0" smtClean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  <a:endParaRPr lang="en-US" sz="1600" b="1" baseline="30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546463" y="3789724"/>
              <a:ext cx="2128619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3448090" y="3755621"/>
              <a:ext cx="22269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146920" y="4563492"/>
            <a:ext cx="279319" cy="34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900515" y="3837757"/>
            <a:ext cx="0" cy="1227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2474758" y="4563492"/>
            <a:ext cx="21615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26 x 3.14 x 225 x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</a:rPr>
              <a:t>-6</a:t>
            </a:r>
            <a:endParaRPr lang="en-US" sz="1600" b="1" baseline="30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03800" y="4563492"/>
            <a:ext cx="3759200" cy="30650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∴  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Resistivity of metal = 1.84 × 10</a:t>
            </a:r>
            <a:r>
              <a:rPr lang="en-US" sz="1600" baseline="30000" dirty="0">
                <a:solidFill>
                  <a:prstClr val="black"/>
                </a:solidFill>
                <a:latin typeface="Tw Cen MT" pitchFamily="34" charset="0"/>
              </a:rPr>
              <a:t>–6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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m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5029200" y="4093166"/>
            <a:ext cx="609600" cy="34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1600" b="1" dirty="0" smtClean="0">
                <a:solidFill>
                  <a:srgbClr val="0000CC"/>
                </a:solidFill>
                <a:latin typeface="Book Antiqua"/>
              </a:rPr>
              <a:t>ρ </a:t>
            </a:r>
            <a:r>
              <a:rPr lang="en-US" sz="1600" b="1" dirty="0" smtClean="0">
                <a:solidFill>
                  <a:srgbClr val="0000CC"/>
                </a:solidFill>
                <a:latin typeface="Book Antiqua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5570374" y="4093166"/>
            <a:ext cx="1516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1.84 x 10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</a:rPr>
              <a:t>-6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l-GR" sz="1600" b="1" dirty="0" smtClean="0">
                <a:solidFill>
                  <a:srgbClr val="0000CC"/>
                </a:solidFill>
                <a:latin typeface="Calibri"/>
                <a:cs typeface="Calibri"/>
              </a:rPr>
              <a:t>Ω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m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3159111" y="3486047"/>
            <a:ext cx="279319" cy="34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84" grpId="0" animBg="1"/>
      <p:bldP spid="85" grpId="0" animBg="1"/>
      <p:bldP spid="90" grpId="0"/>
      <p:bldP spid="91" grpId="0"/>
      <p:bldP spid="78" grpId="0"/>
      <p:bldP spid="92" grpId="0"/>
      <p:bldP spid="93" grpId="0"/>
      <p:bldP spid="94" grpId="0"/>
      <p:bldP spid="98" grpId="0"/>
      <p:bldP spid="102" grpId="0"/>
      <p:bldP spid="110" grpId="0"/>
      <p:bldP spid="112" grpId="0"/>
      <p:bldP spid="116" grpId="0" animBg="1"/>
      <p:bldP spid="117" grpId="0"/>
      <p:bldP spid="118" grpId="0"/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904" y="299427"/>
            <a:ext cx="7759696" cy="923330"/>
            <a:chOff x="743485" y="430007"/>
            <a:chExt cx="5590159" cy="923330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43485" y="438194"/>
              <a:ext cx="5590159" cy="91158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835027" y="430007"/>
              <a:ext cx="549861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A wire of given material having length </a:t>
              </a:r>
              <a:r>
                <a:rPr lang="en-US" sz="1600" i="1" dirty="0" smtClean="0">
                  <a:solidFill>
                    <a:prstClr val="black"/>
                  </a:solidFill>
                  <a:latin typeface="Tw Cen MT" pitchFamily="34" charset="0"/>
                </a:rPr>
                <a:t>l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 and area of cross section A has a resistance of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4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Ω. What would be the resistance of another wire of the same material having  length </a:t>
              </a:r>
              <a:r>
                <a:rPr lang="en-US" sz="1600" i="1" dirty="0" smtClean="0">
                  <a:solidFill>
                    <a:prstClr val="black"/>
                  </a:solidFill>
                  <a:latin typeface="Tw Cen MT" pitchFamily="34" charset="0"/>
                </a:rPr>
                <a:t>l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/2 and area of cross section 2A? 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56990" y="1276350"/>
            <a:ext cx="2825010" cy="852904"/>
            <a:chOff x="4871190" y="2176046"/>
            <a:chExt cx="2825010" cy="852904"/>
          </a:xfrm>
        </p:grpSpPr>
        <p:sp>
          <p:nvSpPr>
            <p:cNvPr id="8" name="TextBox 7"/>
            <p:cNvSpPr txBox="1"/>
            <p:nvPr/>
          </p:nvSpPr>
          <p:spPr>
            <a:xfrm>
              <a:off x="6172200" y="2690396"/>
              <a:ext cx="56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800000"/>
                  </a:solidFill>
                  <a:latin typeface="Tw Cen MT" pitchFamily="34" charset="0"/>
                </a:rPr>
                <a:t>Wire</a:t>
              </a:r>
              <a:endParaRPr lang="en-US" sz="1600" b="1" dirty="0">
                <a:solidFill>
                  <a:srgbClr val="800000"/>
                </a:solidFill>
                <a:latin typeface="Tw Cen MT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71190" y="2176046"/>
              <a:ext cx="2825010" cy="565944"/>
              <a:chOff x="4871190" y="2176046"/>
              <a:chExt cx="2825010" cy="565944"/>
            </a:xfrm>
          </p:grpSpPr>
          <p:sp>
            <p:nvSpPr>
              <p:cNvPr id="10" name="Can 9"/>
              <p:cNvSpPr/>
              <p:nvPr/>
            </p:nvSpPr>
            <p:spPr>
              <a:xfrm rot="16200000">
                <a:off x="6362700" y="1128296"/>
                <a:ext cx="228600" cy="2438400"/>
              </a:xfrm>
              <a:prstGeom prst="can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800000"/>
                  </a:solidFill>
                  <a:latin typeface="Tw Cen MT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rot="5400000">
                <a:off x="5144294" y="2627690"/>
                <a:ext cx="228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7581900" y="2626896"/>
                <a:ext cx="228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5257800" y="2537996"/>
                <a:ext cx="2438400" cy="152400"/>
                <a:chOff x="5257800" y="2537996"/>
                <a:chExt cx="2438400" cy="152400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257800" y="2614196"/>
                  <a:ext cx="24384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6324600" y="2537996"/>
                  <a:ext cx="30480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i="1" dirty="0" smtClean="0">
                      <a:solidFill>
                        <a:srgbClr val="800000"/>
                      </a:solidFill>
                      <a:latin typeface="Tw Cen MT" pitchFamily="34" charset="0"/>
                    </a:rPr>
                    <a:t>l</a:t>
                  </a:r>
                  <a:endParaRPr lang="en-US" sz="1600" b="1" i="1" dirty="0">
                    <a:solidFill>
                      <a:srgbClr val="800000"/>
                    </a:solidFill>
                    <a:latin typeface="Tw Cen MT" pitchFamily="34" charset="0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4871190" y="2176046"/>
                <a:ext cx="3257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800000"/>
                    </a:solidFill>
                    <a:latin typeface="Tw Cen MT" pitchFamily="34" charset="0"/>
                  </a:rPr>
                  <a:t>A</a:t>
                </a:r>
                <a:endParaRPr lang="en-US" sz="1600" b="1" dirty="0">
                  <a:solidFill>
                    <a:srgbClr val="800000"/>
                  </a:solidFill>
                  <a:latin typeface="Tw Cen MT" pitchFamily="34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555386" y="2076450"/>
            <a:ext cx="2191604" cy="800100"/>
            <a:chOff x="4869586" y="1162050"/>
            <a:chExt cx="2191604" cy="800100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 flipV="1">
              <a:off x="5029994" y="173275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869586" y="1162050"/>
              <a:ext cx="2191604" cy="800100"/>
              <a:chOff x="4869586" y="1162050"/>
              <a:chExt cx="2191604" cy="8001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5400000">
                <a:off x="5219700" y="1276350"/>
                <a:ext cx="228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6592094" y="1275556"/>
                <a:ext cx="2286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372100" y="1276350"/>
                <a:ext cx="1295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4869586" y="1524000"/>
                <a:ext cx="4475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800000"/>
                    </a:solidFill>
                    <a:latin typeface="Tw Cen MT" pitchFamily="34" charset="0"/>
                  </a:rPr>
                  <a:t>2A</a:t>
                </a:r>
                <a:endParaRPr lang="en-US" sz="1600" b="1" dirty="0">
                  <a:solidFill>
                    <a:srgbClr val="800000"/>
                  </a:solidFill>
                  <a:latin typeface="Tw Cen MT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791200" y="1174750"/>
                <a:ext cx="457200" cy="20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dirty="0" smtClean="0">
                    <a:solidFill>
                      <a:srgbClr val="800000"/>
                    </a:solidFill>
                    <a:latin typeface="Tw Cen MT" pitchFamily="34" charset="0"/>
                  </a:rPr>
                  <a:t>l/2</a:t>
                </a:r>
                <a:endParaRPr lang="en-US" sz="1600" b="1" i="1" dirty="0">
                  <a:solidFill>
                    <a:srgbClr val="800000"/>
                  </a:solidFill>
                  <a:latin typeface="Tw Cen MT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5400000">
                <a:off x="5968995" y="869955"/>
                <a:ext cx="457200" cy="1727190"/>
              </a:xfrm>
              <a:custGeom>
                <a:avLst/>
                <a:gdLst>
                  <a:gd name="connsiteX0" fmla="*/ 0 w 457200"/>
                  <a:gd name="connsiteY0" fmla="*/ 1295400 h 2590800"/>
                  <a:gd name="connsiteX1" fmla="*/ 9984 w 457200"/>
                  <a:gd name="connsiteY1" fmla="*/ 916745 h 2590800"/>
                  <a:gd name="connsiteX2" fmla="*/ 447216 w 457200"/>
                  <a:gd name="connsiteY2" fmla="*/ 916748 h 2590800"/>
                  <a:gd name="connsiteX3" fmla="*/ 457200 w 457200"/>
                  <a:gd name="connsiteY3" fmla="*/ 1295401 h 2590800"/>
                  <a:gd name="connsiteX4" fmla="*/ 342900 w 457200"/>
                  <a:gd name="connsiteY4" fmla="*/ 1295400 h 2590800"/>
                  <a:gd name="connsiteX5" fmla="*/ 341327 w 457200"/>
                  <a:gd name="connsiteY5" fmla="*/ 1100150 h 2590800"/>
                  <a:gd name="connsiteX6" fmla="*/ 115872 w 457200"/>
                  <a:gd name="connsiteY6" fmla="*/ 1100150 h 2590800"/>
                  <a:gd name="connsiteX7" fmla="*/ 114299 w 457200"/>
                  <a:gd name="connsiteY7" fmla="*/ 1295399 h 2590800"/>
                  <a:gd name="connsiteX8" fmla="*/ 0 w 457200"/>
                  <a:gd name="connsiteY8" fmla="*/ 1295400 h 2590800"/>
                  <a:gd name="connsiteX0" fmla="*/ 0 w 457200"/>
                  <a:gd name="connsiteY0" fmla="*/ 1600983 h 1600984"/>
                  <a:gd name="connsiteX1" fmla="*/ 9984 w 457200"/>
                  <a:gd name="connsiteY1" fmla="*/ 1222328 h 1600984"/>
                  <a:gd name="connsiteX2" fmla="*/ 447216 w 457200"/>
                  <a:gd name="connsiteY2" fmla="*/ 1222331 h 1600984"/>
                  <a:gd name="connsiteX3" fmla="*/ 457200 w 457200"/>
                  <a:gd name="connsiteY3" fmla="*/ 1600984 h 1600984"/>
                  <a:gd name="connsiteX4" fmla="*/ 342900 w 457200"/>
                  <a:gd name="connsiteY4" fmla="*/ 1600983 h 1600984"/>
                  <a:gd name="connsiteX5" fmla="*/ 341327 w 457200"/>
                  <a:gd name="connsiteY5" fmla="*/ 1405733 h 1600984"/>
                  <a:gd name="connsiteX6" fmla="*/ 115872 w 457200"/>
                  <a:gd name="connsiteY6" fmla="*/ 1405733 h 1600984"/>
                  <a:gd name="connsiteX7" fmla="*/ 190499 w 457200"/>
                  <a:gd name="connsiteY7" fmla="*/ 1598601 h 1600984"/>
                  <a:gd name="connsiteX8" fmla="*/ 0 w 457200"/>
                  <a:gd name="connsiteY8" fmla="*/ 1600983 h 1600984"/>
                  <a:gd name="connsiteX0" fmla="*/ 0 w 457200"/>
                  <a:gd name="connsiteY0" fmla="*/ 1600983 h 1600984"/>
                  <a:gd name="connsiteX1" fmla="*/ 9984 w 457200"/>
                  <a:gd name="connsiteY1" fmla="*/ 1222328 h 1600984"/>
                  <a:gd name="connsiteX2" fmla="*/ 447216 w 457200"/>
                  <a:gd name="connsiteY2" fmla="*/ 1222331 h 1600984"/>
                  <a:gd name="connsiteX3" fmla="*/ 457200 w 457200"/>
                  <a:gd name="connsiteY3" fmla="*/ 1600984 h 1600984"/>
                  <a:gd name="connsiteX4" fmla="*/ 342900 w 457200"/>
                  <a:gd name="connsiteY4" fmla="*/ 1600983 h 1600984"/>
                  <a:gd name="connsiteX5" fmla="*/ 341327 w 457200"/>
                  <a:gd name="connsiteY5" fmla="*/ 1405733 h 1600984"/>
                  <a:gd name="connsiteX6" fmla="*/ 182547 w 457200"/>
                  <a:gd name="connsiteY6" fmla="*/ 1381920 h 1600984"/>
                  <a:gd name="connsiteX7" fmla="*/ 190499 w 457200"/>
                  <a:gd name="connsiteY7" fmla="*/ 1598601 h 1600984"/>
                  <a:gd name="connsiteX8" fmla="*/ 0 w 457200"/>
                  <a:gd name="connsiteY8" fmla="*/ 1600983 h 1600984"/>
                  <a:gd name="connsiteX0" fmla="*/ 0 w 457200"/>
                  <a:gd name="connsiteY0" fmla="*/ 1600983 h 1600984"/>
                  <a:gd name="connsiteX1" fmla="*/ 9984 w 457200"/>
                  <a:gd name="connsiteY1" fmla="*/ 1222328 h 1600984"/>
                  <a:gd name="connsiteX2" fmla="*/ 447216 w 457200"/>
                  <a:gd name="connsiteY2" fmla="*/ 1222331 h 1600984"/>
                  <a:gd name="connsiteX3" fmla="*/ 457200 w 457200"/>
                  <a:gd name="connsiteY3" fmla="*/ 1600984 h 1600984"/>
                  <a:gd name="connsiteX4" fmla="*/ 283369 w 457200"/>
                  <a:gd name="connsiteY4" fmla="*/ 1598602 h 1600984"/>
                  <a:gd name="connsiteX5" fmla="*/ 341327 w 457200"/>
                  <a:gd name="connsiteY5" fmla="*/ 1405733 h 1600984"/>
                  <a:gd name="connsiteX6" fmla="*/ 182547 w 457200"/>
                  <a:gd name="connsiteY6" fmla="*/ 1381920 h 1600984"/>
                  <a:gd name="connsiteX7" fmla="*/ 190499 w 457200"/>
                  <a:gd name="connsiteY7" fmla="*/ 1598601 h 1600984"/>
                  <a:gd name="connsiteX8" fmla="*/ 0 w 457200"/>
                  <a:gd name="connsiteY8" fmla="*/ 1600983 h 1600984"/>
                  <a:gd name="connsiteX0" fmla="*/ 0 w 457200"/>
                  <a:gd name="connsiteY0" fmla="*/ 1600983 h 1600984"/>
                  <a:gd name="connsiteX1" fmla="*/ 9984 w 457200"/>
                  <a:gd name="connsiteY1" fmla="*/ 1222328 h 1600984"/>
                  <a:gd name="connsiteX2" fmla="*/ 447216 w 457200"/>
                  <a:gd name="connsiteY2" fmla="*/ 1222331 h 1600984"/>
                  <a:gd name="connsiteX3" fmla="*/ 457200 w 457200"/>
                  <a:gd name="connsiteY3" fmla="*/ 1600984 h 1600984"/>
                  <a:gd name="connsiteX4" fmla="*/ 283369 w 457200"/>
                  <a:gd name="connsiteY4" fmla="*/ 1598602 h 1600984"/>
                  <a:gd name="connsiteX5" fmla="*/ 291321 w 457200"/>
                  <a:gd name="connsiteY5" fmla="*/ 1408114 h 1600984"/>
                  <a:gd name="connsiteX6" fmla="*/ 182547 w 457200"/>
                  <a:gd name="connsiteY6" fmla="*/ 1381920 h 1600984"/>
                  <a:gd name="connsiteX7" fmla="*/ 190499 w 457200"/>
                  <a:gd name="connsiteY7" fmla="*/ 1598601 h 1600984"/>
                  <a:gd name="connsiteX8" fmla="*/ 0 w 457200"/>
                  <a:gd name="connsiteY8" fmla="*/ 1600983 h 1600984"/>
                  <a:gd name="connsiteX0" fmla="*/ 0 w 457200"/>
                  <a:gd name="connsiteY0" fmla="*/ 1600983 h 1600984"/>
                  <a:gd name="connsiteX1" fmla="*/ 9984 w 457200"/>
                  <a:gd name="connsiteY1" fmla="*/ 1222328 h 1600984"/>
                  <a:gd name="connsiteX2" fmla="*/ 447216 w 457200"/>
                  <a:gd name="connsiteY2" fmla="*/ 1222331 h 1600984"/>
                  <a:gd name="connsiteX3" fmla="*/ 457200 w 457200"/>
                  <a:gd name="connsiteY3" fmla="*/ 1600984 h 1600984"/>
                  <a:gd name="connsiteX4" fmla="*/ 283369 w 457200"/>
                  <a:gd name="connsiteY4" fmla="*/ 1598602 h 1600984"/>
                  <a:gd name="connsiteX5" fmla="*/ 291321 w 457200"/>
                  <a:gd name="connsiteY5" fmla="*/ 1408114 h 1600984"/>
                  <a:gd name="connsiteX6" fmla="*/ 203978 w 457200"/>
                  <a:gd name="connsiteY6" fmla="*/ 1384301 h 1600984"/>
                  <a:gd name="connsiteX7" fmla="*/ 190499 w 457200"/>
                  <a:gd name="connsiteY7" fmla="*/ 1598601 h 1600984"/>
                  <a:gd name="connsiteX8" fmla="*/ 0 w 457200"/>
                  <a:gd name="connsiteY8" fmla="*/ 1600983 h 1600984"/>
                  <a:gd name="connsiteX0" fmla="*/ 0 w 457200"/>
                  <a:gd name="connsiteY0" fmla="*/ 1600983 h 1600984"/>
                  <a:gd name="connsiteX1" fmla="*/ 9984 w 457200"/>
                  <a:gd name="connsiteY1" fmla="*/ 1222328 h 1600984"/>
                  <a:gd name="connsiteX2" fmla="*/ 447216 w 457200"/>
                  <a:gd name="connsiteY2" fmla="*/ 1222331 h 1600984"/>
                  <a:gd name="connsiteX3" fmla="*/ 457200 w 457200"/>
                  <a:gd name="connsiteY3" fmla="*/ 1600984 h 1600984"/>
                  <a:gd name="connsiteX4" fmla="*/ 283369 w 457200"/>
                  <a:gd name="connsiteY4" fmla="*/ 1598602 h 1600984"/>
                  <a:gd name="connsiteX5" fmla="*/ 291321 w 457200"/>
                  <a:gd name="connsiteY5" fmla="*/ 1408114 h 1600984"/>
                  <a:gd name="connsiteX6" fmla="*/ 189691 w 457200"/>
                  <a:gd name="connsiteY6" fmla="*/ 1365251 h 1600984"/>
                  <a:gd name="connsiteX7" fmla="*/ 190499 w 457200"/>
                  <a:gd name="connsiteY7" fmla="*/ 1598601 h 1600984"/>
                  <a:gd name="connsiteX8" fmla="*/ 0 w 457200"/>
                  <a:gd name="connsiteY8" fmla="*/ 1600983 h 1600984"/>
                  <a:gd name="connsiteX0" fmla="*/ 0 w 457200"/>
                  <a:gd name="connsiteY0" fmla="*/ 1600983 h 1600984"/>
                  <a:gd name="connsiteX1" fmla="*/ 9984 w 457200"/>
                  <a:gd name="connsiteY1" fmla="*/ 1222328 h 1600984"/>
                  <a:gd name="connsiteX2" fmla="*/ 447216 w 457200"/>
                  <a:gd name="connsiteY2" fmla="*/ 1222331 h 1600984"/>
                  <a:gd name="connsiteX3" fmla="*/ 457200 w 457200"/>
                  <a:gd name="connsiteY3" fmla="*/ 1600984 h 1600984"/>
                  <a:gd name="connsiteX4" fmla="*/ 283369 w 457200"/>
                  <a:gd name="connsiteY4" fmla="*/ 1598602 h 1600984"/>
                  <a:gd name="connsiteX5" fmla="*/ 279415 w 457200"/>
                  <a:gd name="connsiteY5" fmla="*/ 1391445 h 1600984"/>
                  <a:gd name="connsiteX6" fmla="*/ 189691 w 457200"/>
                  <a:gd name="connsiteY6" fmla="*/ 1365251 h 1600984"/>
                  <a:gd name="connsiteX7" fmla="*/ 190499 w 457200"/>
                  <a:gd name="connsiteY7" fmla="*/ 1598601 h 1600984"/>
                  <a:gd name="connsiteX8" fmla="*/ 0 w 457200"/>
                  <a:gd name="connsiteY8" fmla="*/ 1600983 h 1600984"/>
                  <a:gd name="connsiteX0" fmla="*/ 0 w 457200"/>
                  <a:gd name="connsiteY0" fmla="*/ 1641464 h 1641465"/>
                  <a:gd name="connsiteX1" fmla="*/ 9984 w 457200"/>
                  <a:gd name="connsiteY1" fmla="*/ 1262809 h 1641465"/>
                  <a:gd name="connsiteX2" fmla="*/ 447216 w 457200"/>
                  <a:gd name="connsiteY2" fmla="*/ 1262812 h 1641465"/>
                  <a:gd name="connsiteX3" fmla="*/ 457200 w 457200"/>
                  <a:gd name="connsiteY3" fmla="*/ 1641465 h 1641465"/>
                  <a:gd name="connsiteX4" fmla="*/ 283369 w 457200"/>
                  <a:gd name="connsiteY4" fmla="*/ 1639083 h 1641465"/>
                  <a:gd name="connsiteX5" fmla="*/ 279415 w 457200"/>
                  <a:gd name="connsiteY5" fmla="*/ 1431926 h 1641465"/>
                  <a:gd name="connsiteX6" fmla="*/ 189691 w 457200"/>
                  <a:gd name="connsiteY6" fmla="*/ 1405732 h 1641465"/>
                  <a:gd name="connsiteX7" fmla="*/ 190499 w 457200"/>
                  <a:gd name="connsiteY7" fmla="*/ 1639082 h 1641465"/>
                  <a:gd name="connsiteX8" fmla="*/ 0 w 457200"/>
                  <a:gd name="connsiteY8" fmla="*/ 1641464 h 1641465"/>
                  <a:gd name="connsiteX0" fmla="*/ 0 w 457200"/>
                  <a:gd name="connsiteY0" fmla="*/ 1727189 h 1727190"/>
                  <a:gd name="connsiteX1" fmla="*/ 9984 w 457200"/>
                  <a:gd name="connsiteY1" fmla="*/ 1348534 h 1727190"/>
                  <a:gd name="connsiteX2" fmla="*/ 447216 w 457200"/>
                  <a:gd name="connsiteY2" fmla="*/ 1348537 h 1727190"/>
                  <a:gd name="connsiteX3" fmla="*/ 457200 w 457200"/>
                  <a:gd name="connsiteY3" fmla="*/ 1727190 h 1727190"/>
                  <a:gd name="connsiteX4" fmla="*/ 283369 w 457200"/>
                  <a:gd name="connsiteY4" fmla="*/ 1724808 h 1727190"/>
                  <a:gd name="connsiteX5" fmla="*/ 279415 w 457200"/>
                  <a:gd name="connsiteY5" fmla="*/ 1517651 h 1727190"/>
                  <a:gd name="connsiteX6" fmla="*/ 189691 w 457200"/>
                  <a:gd name="connsiteY6" fmla="*/ 1491457 h 1727190"/>
                  <a:gd name="connsiteX7" fmla="*/ 190499 w 457200"/>
                  <a:gd name="connsiteY7" fmla="*/ 1724807 h 1727190"/>
                  <a:gd name="connsiteX8" fmla="*/ 0 w 457200"/>
                  <a:gd name="connsiteY8" fmla="*/ 1727189 h 172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" h="1727190">
                    <a:moveTo>
                      <a:pt x="0" y="1727189"/>
                    </a:moveTo>
                    <a:cubicBezTo>
                      <a:pt x="0" y="1598865"/>
                      <a:pt x="3365" y="1471254"/>
                      <a:pt x="9984" y="1348534"/>
                    </a:cubicBezTo>
                    <a:cubicBezTo>
                      <a:pt x="42579" y="85725"/>
                      <a:pt x="433672" y="0"/>
                      <a:pt x="447216" y="1348537"/>
                    </a:cubicBezTo>
                    <a:cubicBezTo>
                      <a:pt x="453835" y="1471256"/>
                      <a:pt x="457200" y="1598867"/>
                      <a:pt x="457200" y="1727190"/>
                    </a:cubicBezTo>
                    <a:lnTo>
                      <a:pt x="283369" y="1724808"/>
                    </a:lnTo>
                    <a:cubicBezTo>
                      <a:pt x="283369" y="1659387"/>
                      <a:pt x="280462" y="1582172"/>
                      <a:pt x="279415" y="1517651"/>
                    </a:cubicBezTo>
                    <a:cubicBezTo>
                      <a:pt x="258093" y="203184"/>
                      <a:pt x="211013" y="176990"/>
                      <a:pt x="189691" y="1491457"/>
                    </a:cubicBezTo>
                    <a:cubicBezTo>
                      <a:pt x="188644" y="1555978"/>
                      <a:pt x="190499" y="1659386"/>
                      <a:pt x="190499" y="1724807"/>
                    </a:cubicBezTo>
                    <a:lnTo>
                      <a:pt x="0" y="1727189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800000"/>
                  </a:solidFill>
                  <a:latin typeface="Tw Cen MT" pitchFamily="34" charset="0"/>
                </a:endParaRP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108" name="Oval 107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4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537116" y="1276350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393183" y="1276350"/>
            <a:ext cx="4853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(i)</a:t>
            </a:r>
            <a:endParaRPr lang="en-US" sz="16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828801" y="1276350"/>
            <a:ext cx="1248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For 1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</a:rPr>
              <a:t>st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wire :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3755508" y="1700532"/>
            <a:ext cx="14260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… … … …(i)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94827" y="1700532"/>
            <a:ext cx="750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4</a:t>
            </a:r>
            <a:r>
              <a:rPr lang="en-IN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IN" sz="1600" b="1" dirty="0">
                <a:solidFill>
                  <a:srgbClr val="0000CC"/>
                </a:solidFill>
                <a:latin typeface="Symbol" pitchFamily="18" charset="2"/>
              </a:rPr>
              <a:t>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1828800" y="1706721"/>
            <a:ext cx="7730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   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2893128" y="2953303"/>
            <a:ext cx="495571" cy="504014"/>
            <a:chOff x="2429321" y="3007547"/>
            <a:chExt cx="495571" cy="504014"/>
          </a:xfrm>
        </p:grpSpPr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2429321" y="3088852"/>
              <a:ext cx="3459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600" b="1" dirty="0" smtClean="0">
                  <a:solidFill>
                    <a:srgbClr val="0000CC"/>
                  </a:solidFill>
                  <a:latin typeface="Book Antiqua"/>
                </a:rPr>
                <a:t>ρ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2696123" y="3007547"/>
              <a:ext cx="2176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00CC"/>
                  </a:solidFill>
                  <a:latin typeface="Tw Cen MT" pitchFamily="34" charset="0"/>
                </a:rPr>
                <a:t>l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2685052" y="3291304"/>
              <a:ext cx="23984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2696123" y="3257201"/>
              <a:ext cx="217699" cy="25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A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3370090" y="4629150"/>
            <a:ext cx="3204889" cy="30650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∴ 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The resistance of new wire is </a:t>
            </a: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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2216656" y="3065615"/>
            <a:ext cx="279319" cy="34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1393183" y="2156996"/>
            <a:ext cx="4853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(ii)</a:t>
            </a:r>
            <a:endParaRPr lang="en-US" sz="16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1828801" y="2156996"/>
            <a:ext cx="1299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For 2</a:t>
            </a:r>
            <a:r>
              <a:rPr lang="en-US" sz="1600" b="1" baseline="30000" dirty="0" smtClean="0">
                <a:solidFill>
                  <a:srgbClr val="0000CC"/>
                </a:solidFill>
                <a:latin typeface="Tw Cen MT" pitchFamily="34" charset="0"/>
              </a:rPr>
              <a:t>nd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wire :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1828800" y="2552312"/>
            <a:ext cx="7730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   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505705" y="2419350"/>
            <a:ext cx="864385" cy="606870"/>
            <a:chOff x="2429321" y="2988885"/>
            <a:chExt cx="864385" cy="606870"/>
          </a:xfrm>
        </p:grpSpPr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2429321" y="3088852"/>
              <a:ext cx="3459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600" b="1" dirty="0" smtClean="0">
                  <a:solidFill>
                    <a:srgbClr val="0000CC"/>
                  </a:solidFill>
                  <a:latin typeface="Book Antiqua"/>
                </a:rPr>
                <a:t>ρ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2696123" y="2988885"/>
              <a:ext cx="5975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00CC"/>
                  </a:solidFill>
                  <a:latin typeface="Tw Cen MT" pitchFamily="34" charset="0"/>
                </a:rPr>
                <a:t>l / 2</a:t>
              </a:r>
              <a:endParaRPr lang="en-US" sz="1600" b="1" i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2685052" y="3291304"/>
              <a:ext cx="608654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2696123" y="3257201"/>
              <a:ext cx="5975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2A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532609" y="2952750"/>
            <a:ext cx="343659" cy="588208"/>
            <a:chOff x="2633142" y="3505967"/>
            <a:chExt cx="343659" cy="588208"/>
          </a:xfrm>
        </p:grpSpPr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2649004" y="3505967"/>
              <a:ext cx="31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633142" y="3789724"/>
              <a:ext cx="343659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2633407" y="3755621"/>
              <a:ext cx="343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4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2216656" y="3599015"/>
            <a:ext cx="279319" cy="34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532609" y="3486150"/>
            <a:ext cx="343659" cy="588208"/>
            <a:chOff x="2633142" y="3505967"/>
            <a:chExt cx="343659" cy="588208"/>
          </a:xfrm>
        </p:grpSpPr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2649004" y="3505967"/>
              <a:ext cx="31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2633142" y="3789724"/>
              <a:ext cx="343659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2633407" y="3755621"/>
              <a:ext cx="343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4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2838906" y="3576155"/>
            <a:ext cx="540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x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3377629" y="3540958"/>
            <a:ext cx="1803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… … … [from (i)]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476277" y="1585913"/>
            <a:ext cx="495571" cy="504014"/>
            <a:chOff x="2429321" y="3007547"/>
            <a:chExt cx="495571" cy="504014"/>
          </a:xfrm>
        </p:grpSpPr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2429321" y="3088852"/>
              <a:ext cx="3459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600" b="1" dirty="0" smtClean="0">
                  <a:solidFill>
                    <a:srgbClr val="0000CC"/>
                  </a:solidFill>
                  <a:latin typeface="Book Antiqua"/>
                </a:rPr>
                <a:t>ρ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2696123" y="3007547"/>
              <a:ext cx="2176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00CC"/>
                  </a:solidFill>
                  <a:latin typeface="Tw Cen MT" pitchFamily="34" charset="0"/>
                </a:rPr>
                <a:t>l</a:t>
              </a: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2685052" y="3291304"/>
              <a:ext cx="23984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2696123" y="3257201"/>
              <a:ext cx="217699" cy="25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A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2216656" y="4153807"/>
            <a:ext cx="279319" cy="34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2532609" y="4040942"/>
            <a:ext cx="343659" cy="588208"/>
            <a:chOff x="2633142" y="3505967"/>
            <a:chExt cx="343659" cy="588208"/>
          </a:xfrm>
        </p:grpSpPr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2649004" y="3505967"/>
              <a:ext cx="31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2633142" y="3789724"/>
              <a:ext cx="343659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2633407" y="3755621"/>
              <a:ext cx="343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4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2838906" y="4130947"/>
            <a:ext cx="540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x 4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1368408" y="4595396"/>
            <a:ext cx="1208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∴     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   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2532874" y="4595396"/>
            <a:ext cx="544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 </a:t>
            </a:r>
            <a:r>
              <a:rPr lang="el-GR" sz="1600" b="1" dirty="0" smtClean="0">
                <a:solidFill>
                  <a:srgbClr val="0000CC"/>
                </a:solidFill>
                <a:latin typeface="Calibri"/>
                <a:cs typeface="Calibri"/>
              </a:rPr>
              <a:t>Ω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/>
      <p:bldP spid="124" grpId="0"/>
      <p:bldP spid="125" grpId="0"/>
      <p:bldP spid="126" grpId="0"/>
      <p:bldP spid="132" grpId="0"/>
      <p:bldP spid="155" grpId="0" animBg="1"/>
      <p:bldP spid="158" grpId="0"/>
      <p:bldP spid="160" grpId="0"/>
      <p:bldP spid="161" grpId="0"/>
      <p:bldP spid="162" grpId="0"/>
      <p:bldP spid="177" grpId="0"/>
      <p:bldP spid="182" grpId="0"/>
      <p:bldP spid="183" grpId="0"/>
      <p:bldP spid="189" grpId="0"/>
      <p:bldP spid="194" grpId="0"/>
      <p:bldP spid="195" grpId="0"/>
      <p:bldP spid="1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1676</Words>
  <Application>Microsoft Office PowerPoint</Application>
  <PresentationFormat>On-screen Show (16:9)</PresentationFormat>
  <Paragraphs>471</Paragraphs>
  <Slides>14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Bell MT</vt:lpstr>
      <vt:lpstr>Book Antiqua</vt:lpstr>
      <vt:lpstr>Bookwoman</vt:lpstr>
      <vt:lpstr>Calibri</vt:lpstr>
      <vt:lpstr>Cambria Math</vt:lpstr>
      <vt:lpstr>Copperplate Gothic Bold</vt:lpstr>
      <vt:lpstr>Gautami</vt:lpstr>
      <vt:lpstr>Leelawadee</vt:lpstr>
      <vt:lpstr>Symbol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4</cp:revision>
  <dcterms:created xsi:type="dcterms:W3CDTF">2019-03-01T09:18:34Z</dcterms:created>
  <dcterms:modified xsi:type="dcterms:W3CDTF">2022-04-25T03:19:22Z</dcterms:modified>
</cp:coreProperties>
</file>