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2465E-B920-4D01-B910-2A22517E19F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E7D91-53FD-439F-8F10-5074A5D54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672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151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00B6-E630-4135-00C7-19DCAEA68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6CF98-8B1B-C038-08C8-DEBC51A23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8EA6-995C-7772-3751-C49AB2CD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54D5-203D-4583-9BA6-CEE86FB8BF0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19E8-7DDB-C850-C744-BF5AFF6E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123C6-89DE-38A0-EA75-7A19644B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8F6-B873-4D4A-9B34-BF0A7F08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7275-9080-AD15-02D1-37B48CAD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5CFE6-40FF-19D8-A51D-B31FECE0C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05C9-C917-695F-9001-2A7E5B73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54D5-203D-4583-9BA6-CEE86FB8BF0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340C-6167-6F2B-5811-B3812FD2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F14A-7478-7D54-327A-D4E1B6D1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8F6-B873-4D4A-9B34-BF0A7F08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390A9-2401-5479-DF35-0112A23AD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714D7-F9A4-06DB-14EE-687A4B7F7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2D30C-B114-52BF-BA06-6D9D3143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54D5-203D-4583-9BA6-CEE86FB8BF0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51B5-CF14-5C00-A575-25EBEB97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1796-A224-DBCF-ECB6-209068D2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8F6-B873-4D4A-9B34-BF0A7F08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9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64FD-5DEA-8EA4-0C26-5B9F50B4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BE0A-177D-A8B4-9600-6BDBA891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F630-55E7-B544-7FC2-002F4092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54D5-203D-4583-9BA6-CEE86FB8BF0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E97A4-DA21-16D1-89A0-97F9AD0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863FF-FEAE-2B1F-EEE1-1545484A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8F6-B873-4D4A-9B34-BF0A7F08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3993-4677-3647-FF81-22B73C53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F2B77-926F-70D5-16FF-A31CA261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BCA0F-8914-2E49-9718-B6AB0997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54D5-203D-4583-9BA6-CEE86FB8BF0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0517-D5CD-DE99-6D49-EC5CD991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19A8-62CA-287E-3E49-03A72BDF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8F6-B873-4D4A-9B34-BF0A7F08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EE64-55C0-8A2D-469B-5BA05EE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79D6-9C91-390B-750F-080593F78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615BA-A0EC-B40C-3FC2-6C2E92314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3C5E1-ED17-5850-CF1E-D1BB1E8B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54D5-203D-4583-9BA6-CEE86FB8BF0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DC4D9-809C-B151-3274-DC131DCB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DDEFC-8D77-A90D-9432-BA0D71FB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8F6-B873-4D4A-9B34-BF0A7F08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0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1AF0-2188-09CF-A96E-11EF69D7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D49B6-9FA9-C6BC-54C7-B4C5B037A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6FA8E-C403-9659-0E33-1A7D4DA5D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7E233-370E-4BCD-EBC1-837C88F2B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F903A-89E3-98CD-FFD1-4B9E5D94B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A179F-7C2E-0F84-99BA-E1AE33C0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54D5-203D-4583-9BA6-CEE86FB8BF0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17935-5A38-E748-7320-1AF77BFA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63C80-D73C-3FEB-EBA5-7173335C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8F6-B873-4D4A-9B34-BF0A7F08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7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9FD7-7D0E-3DF2-4349-3F519C6B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C640A-8248-208A-521A-F1A86420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54D5-203D-4583-9BA6-CEE86FB8BF0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69685-1C83-6A7B-D8C5-E8056751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79827-F17E-8BEC-8B92-F08606D9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8F6-B873-4D4A-9B34-BF0A7F08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CACB2-B71D-28FE-858B-B5616726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54D5-203D-4583-9BA6-CEE86FB8BF0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AEFEA-7FEC-50DD-0CBC-EB231D9F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7E2C6-15CD-82D2-DCC0-D8344A5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8F6-B873-4D4A-9B34-BF0A7F08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1DA4-5539-7E28-F226-C50D30C7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9E00-6AD5-32DD-5E81-F0C33CEE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035DE-54F5-A664-C3A6-1A61A41F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981DF-7815-A010-4BE4-B2E3A7C2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54D5-203D-4583-9BA6-CEE86FB8BF0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755A8-46C4-A306-7D87-1E717EF5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31018-9580-0964-3398-F8A32762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8F6-B873-4D4A-9B34-BF0A7F08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AD65-B042-9A68-3964-D10F3155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A14F3-D8B6-D686-C1EC-0B0930AC9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8B2AA-397C-CC14-CE78-A26AE4086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38E45-F57B-8347-3F22-5338A579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54D5-203D-4583-9BA6-CEE86FB8BF0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06725-45EE-1429-A9E0-BFF24900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B2CC2-6518-87C2-E834-79B9A972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8F6-B873-4D4A-9B34-BF0A7F08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AC0A9-8876-70DC-DF08-E066E535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3FB60-76AC-3998-4A1B-81AB20EC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B1B8E-EAC5-B3E9-12DC-7E02EA4AF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54D5-203D-4583-9BA6-CEE86FB8BF0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3246-FACE-4D65-E7AE-21E7D9A53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B07F-731D-3144-D984-2F19F60E4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38F6-B873-4D4A-9B34-BF0A7F08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1135270" y="-1165"/>
            <a:ext cx="9913731" cy="6859162"/>
          </a:xfrm>
          <a:custGeom>
            <a:avLst/>
            <a:gdLst>
              <a:gd name="connsiteX0" fmla="*/ 4401758 w 9913731"/>
              <a:gd name="connsiteY0" fmla="*/ 0 h 6859162"/>
              <a:gd name="connsiteX1" fmla="*/ 5685549 w 9913731"/>
              <a:gd name="connsiteY1" fmla="*/ 0 h 6859162"/>
              <a:gd name="connsiteX2" fmla="*/ 5685549 w 9913731"/>
              <a:gd name="connsiteY2" fmla="*/ 1165 h 6859162"/>
              <a:gd name="connsiteX3" fmla="*/ 9888800 w 9913731"/>
              <a:gd name="connsiteY3" fmla="*/ 1165 h 6859162"/>
              <a:gd name="connsiteX4" fmla="*/ 9888800 w 9913731"/>
              <a:gd name="connsiteY4" fmla="*/ 69246 h 6859162"/>
              <a:gd name="connsiteX5" fmla="*/ 9913731 w 9913731"/>
              <a:gd name="connsiteY5" fmla="*/ 69246 h 6859162"/>
              <a:gd name="connsiteX6" fmla="*/ 9913731 w 9913731"/>
              <a:gd name="connsiteY6" fmla="*/ 3152940 h 6859162"/>
              <a:gd name="connsiteX7" fmla="*/ 9686572 w 9913731"/>
              <a:gd name="connsiteY7" fmla="*/ 3152940 h 6859162"/>
              <a:gd name="connsiteX8" fmla="*/ 6889981 w 9913731"/>
              <a:gd name="connsiteY8" fmla="*/ 4758114 h 6859162"/>
              <a:gd name="connsiteX9" fmla="*/ 7090278 w 9913731"/>
              <a:gd name="connsiteY9" fmla="*/ 5107079 h 6859162"/>
              <a:gd name="connsiteX10" fmla="*/ 8270076 w 9913731"/>
              <a:gd name="connsiteY10" fmla="*/ 5107079 h 6859162"/>
              <a:gd name="connsiteX11" fmla="*/ 8270076 w 9913731"/>
              <a:gd name="connsiteY11" fmla="*/ 5442625 h 6859162"/>
              <a:gd name="connsiteX12" fmla="*/ 8045436 w 9913731"/>
              <a:gd name="connsiteY12" fmla="*/ 5442625 h 6859162"/>
              <a:gd name="connsiteX13" fmla="*/ 8045436 w 9913731"/>
              <a:gd name="connsiteY13" fmla="*/ 5560291 h 6859162"/>
              <a:gd name="connsiteX14" fmla="*/ 7652141 w 9913731"/>
              <a:gd name="connsiteY14" fmla="*/ 5560291 h 6859162"/>
              <a:gd name="connsiteX15" fmla="*/ 7652141 w 9913731"/>
              <a:gd name="connsiteY15" fmla="*/ 5811231 h 6859162"/>
              <a:gd name="connsiteX16" fmla="*/ 7494359 w 9913731"/>
              <a:gd name="connsiteY16" fmla="*/ 5811231 h 6859162"/>
              <a:gd name="connsiteX17" fmla="*/ 5708311 w 9913731"/>
              <a:gd name="connsiteY17" fmla="*/ 6836379 h 6859162"/>
              <a:gd name="connsiteX18" fmla="*/ 1307173 w 9913731"/>
              <a:gd name="connsiteY18" fmla="*/ 6836379 h 6859162"/>
              <a:gd name="connsiteX19" fmla="*/ 1307173 w 9913731"/>
              <a:gd name="connsiteY19" fmla="*/ 6859162 h 6859162"/>
              <a:gd name="connsiteX20" fmla="*/ 0 w 9913731"/>
              <a:gd name="connsiteY20" fmla="*/ 6859162 h 6859162"/>
              <a:gd name="connsiteX21" fmla="*/ 0 w 9913731"/>
              <a:gd name="connsiteY21" fmla="*/ 3775468 h 6859162"/>
              <a:gd name="connsiteX22" fmla="*/ 227159 w 9913731"/>
              <a:gd name="connsiteY22" fmla="*/ 3775468 h 6859162"/>
              <a:gd name="connsiteX23" fmla="*/ 3023750 w 9913731"/>
              <a:gd name="connsiteY23" fmla="*/ 2170294 h 6859162"/>
              <a:gd name="connsiteX24" fmla="*/ 2823453 w 9913731"/>
              <a:gd name="connsiteY24" fmla="*/ 1821329 h 6859162"/>
              <a:gd name="connsiteX25" fmla="*/ 1643655 w 9913731"/>
              <a:gd name="connsiteY25" fmla="*/ 1821329 h 6859162"/>
              <a:gd name="connsiteX26" fmla="*/ 1643655 w 9913731"/>
              <a:gd name="connsiteY26" fmla="*/ 1485783 h 6859162"/>
              <a:gd name="connsiteX27" fmla="*/ 1868295 w 9913731"/>
              <a:gd name="connsiteY27" fmla="*/ 1485783 h 6859162"/>
              <a:gd name="connsiteX28" fmla="*/ 1868295 w 9913731"/>
              <a:gd name="connsiteY28" fmla="*/ 1368117 h 6859162"/>
              <a:gd name="connsiteX29" fmla="*/ 2261590 w 9913731"/>
              <a:gd name="connsiteY29" fmla="*/ 1368117 h 6859162"/>
              <a:gd name="connsiteX30" fmla="*/ 2261590 w 9913731"/>
              <a:gd name="connsiteY30" fmla="*/ 1117177 h 6859162"/>
              <a:gd name="connsiteX31" fmla="*/ 2419372 w 9913731"/>
              <a:gd name="connsiteY31" fmla="*/ 1117177 h 6859162"/>
              <a:gd name="connsiteX32" fmla="*/ 4228182 w 9913731"/>
              <a:gd name="connsiteY32" fmla="*/ 78965 h 6859162"/>
              <a:gd name="connsiteX33" fmla="*/ 4228182 w 9913731"/>
              <a:gd name="connsiteY33" fmla="*/ 69246 h 6859162"/>
              <a:gd name="connsiteX34" fmla="*/ 4245114 w 9913731"/>
              <a:gd name="connsiteY34" fmla="*/ 69246 h 6859162"/>
              <a:gd name="connsiteX35" fmla="*/ 4331360 w 9913731"/>
              <a:gd name="connsiteY35" fmla="*/ 19743 h 6859162"/>
              <a:gd name="connsiteX36" fmla="*/ 4331360 w 9913731"/>
              <a:gd name="connsiteY36" fmla="*/ 8274 h 6859162"/>
              <a:gd name="connsiteX37" fmla="*/ 4401758 w 9913731"/>
              <a:gd name="connsiteY37" fmla="*/ 8274 h 685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13731" h="6859162">
                <a:moveTo>
                  <a:pt x="4401758" y="0"/>
                </a:moveTo>
                <a:lnTo>
                  <a:pt x="5685549" y="0"/>
                </a:lnTo>
                <a:lnTo>
                  <a:pt x="5685549" y="1165"/>
                </a:lnTo>
                <a:lnTo>
                  <a:pt x="9888800" y="1165"/>
                </a:lnTo>
                <a:lnTo>
                  <a:pt x="9888800" y="69246"/>
                </a:lnTo>
                <a:lnTo>
                  <a:pt x="9913731" y="69246"/>
                </a:lnTo>
                <a:lnTo>
                  <a:pt x="9913731" y="3152940"/>
                </a:lnTo>
                <a:lnTo>
                  <a:pt x="9686572" y="3152940"/>
                </a:lnTo>
                <a:lnTo>
                  <a:pt x="6889981" y="4758114"/>
                </a:lnTo>
                <a:lnTo>
                  <a:pt x="7090278" y="5107079"/>
                </a:lnTo>
                <a:lnTo>
                  <a:pt x="8270076" y="5107079"/>
                </a:lnTo>
                <a:lnTo>
                  <a:pt x="8270076" y="5442625"/>
                </a:lnTo>
                <a:lnTo>
                  <a:pt x="8045436" y="5442625"/>
                </a:lnTo>
                <a:lnTo>
                  <a:pt x="8045436" y="5560291"/>
                </a:lnTo>
                <a:lnTo>
                  <a:pt x="7652141" y="5560291"/>
                </a:lnTo>
                <a:lnTo>
                  <a:pt x="7652141" y="5811231"/>
                </a:lnTo>
                <a:lnTo>
                  <a:pt x="7494359" y="5811231"/>
                </a:lnTo>
                <a:lnTo>
                  <a:pt x="5708311" y="6836379"/>
                </a:lnTo>
                <a:lnTo>
                  <a:pt x="1307173" y="6836379"/>
                </a:lnTo>
                <a:lnTo>
                  <a:pt x="1307173" y="6859162"/>
                </a:lnTo>
                <a:lnTo>
                  <a:pt x="0" y="6859162"/>
                </a:lnTo>
                <a:lnTo>
                  <a:pt x="0" y="3775468"/>
                </a:lnTo>
                <a:lnTo>
                  <a:pt x="227159" y="3775468"/>
                </a:lnTo>
                <a:lnTo>
                  <a:pt x="3023750" y="2170294"/>
                </a:lnTo>
                <a:lnTo>
                  <a:pt x="2823453" y="1821329"/>
                </a:lnTo>
                <a:lnTo>
                  <a:pt x="1643655" y="1821329"/>
                </a:lnTo>
                <a:lnTo>
                  <a:pt x="1643655" y="1485783"/>
                </a:lnTo>
                <a:lnTo>
                  <a:pt x="1868295" y="1485783"/>
                </a:lnTo>
                <a:lnTo>
                  <a:pt x="1868295" y="1368117"/>
                </a:lnTo>
                <a:lnTo>
                  <a:pt x="2261590" y="1368117"/>
                </a:lnTo>
                <a:lnTo>
                  <a:pt x="2261590" y="1117177"/>
                </a:lnTo>
                <a:lnTo>
                  <a:pt x="2419372" y="1117177"/>
                </a:lnTo>
                <a:lnTo>
                  <a:pt x="4228182" y="78965"/>
                </a:lnTo>
                <a:lnTo>
                  <a:pt x="4228182" y="69246"/>
                </a:lnTo>
                <a:lnTo>
                  <a:pt x="4245114" y="69246"/>
                </a:lnTo>
                <a:lnTo>
                  <a:pt x="4331360" y="19743"/>
                </a:lnTo>
                <a:lnTo>
                  <a:pt x="4331360" y="8274"/>
                </a:lnTo>
                <a:lnTo>
                  <a:pt x="4401758" y="8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38" y="3244691"/>
            <a:ext cx="4297313" cy="362759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10800000">
            <a:off x="6897060" y="2689538"/>
            <a:ext cx="4182750" cy="4182750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 dirty="0">
              <a:latin typeface="Oxygen" panose="02000503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05552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898" y="-183"/>
            <a:ext cx="4401757" cy="377713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127549" y="-1163"/>
            <a:ext cx="4342664" cy="4342664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 dirty="0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 rot="10800000">
            <a:off x="3580090" y="2711147"/>
            <a:ext cx="4048348" cy="3369820"/>
          </a:xfrm>
          <a:custGeom>
            <a:avLst/>
            <a:gdLst>
              <a:gd name="connsiteX0" fmla="*/ 403725 w 4982582"/>
              <a:gd name="connsiteY0" fmla="*/ 4147471 h 4147471"/>
              <a:gd name="connsiteX1" fmla="*/ 0 w 4982582"/>
              <a:gd name="connsiteY1" fmla="*/ 3743747 h 4147471"/>
              <a:gd name="connsiteX2" fmla="*/ 276806 w 4982582"/>
              <a:gd name="connsiteY2" fmla="*/ 3743747 h 4147471"/>
              <a:gd name="connsiteX3" fmla="*/ 276806 w 4982582"/>
              <a:gd name="connsiteY3" fmla="*/ 2908795 h 4147471"/>
              <a:gd name="connsiteX4" fmla="*/ 282433 w 4982582"/>
              <a:gd name="connsiteY4" fmla="*/ 2908795 h 4147471"/>
              <a:gd name="connsiteX5" fmla="*/ 530643 w 4982582"/>
              <a:gd name="connsiteY5" fmla="*/ 2908795 h 4147471"/>
              <a:gd name="connsiteX6" fmla="*/ 1264713 w 4982582"/>
              <a:gd name="connsiteY6" fmla="*/ 2908795 h 4147471"/>
              <a:gd name="connsiteX7" fmla="*/ 1138691 w 4982582"/>
              <a:gd name="connsiteY7" fmla="*/ 2782774 h 4147471"/>
              <a:gd name="connsiteX8" fmla="*/ 1415497 w 4982582"/>
              <a:gd name="connsiteY8" fmla="*/ 2782774 h 4147471"/>
              <a:gd name="connsiteX9" fmla="*/ 1415497 w 4982582"/>
              <a:gd name="connsiteY9" fmla="*/ 1947822 h 4147471"/>
              <a:gd name="connsiteX10" fmla="*/ 1421124 w 4982582"/>
              <a:gd name="connsiteY10" fmla="*/ 1947822 h 4147471"/>
              <a:gd name="connsiteX11" fmla="*/ 1669334 w 4982582"/>
              <a:gd name="connsiteY11" fmla="*/ 1947822 h 4147471"/>
              <a:gd name="connsiteX12" fmla="*/ 2429279 w 4982582"/>
              <a:gd name="connsiteY12" fmla="*/ 1947822 h 4147471"/>
              <a:gd name="connsiteX13" fmla="*/ 2286007 w 4982582"/>
              <a:gd name="connsiteY13" fmla="*/ 1804551 h 4147471"/>
              <a:gd name="connsiteX14" fmla="*/ 2562813 w 4982582"/>
              <a:gd name="connsiteY14" fmla="*/ 1804551 h 4147471"/>
              <a:gd name="connsiteX15" fmla="*/ 2562813 w 4982582"/>
              <a:gd name="connsiteY15" fmla="*/ 969599 h 4147471"/>
              <a:gd name="connsiteX16" fmla="*/ 2568440 w 4982582"/>
              <a:gd name="connsiteY16" fmla="*/ 969599 h 4147471"/>
              <a:gd name="connsiteX17" fmla="*/ 2816650 w 4982582"/>
              <a:gd name="connsiteY17" fmla="*/ 969599 h 4147471"/>
              <a:gd name="connsiteX18" fmla="*/ 3567971 w 4982582"/>
              <a:gd name="connsiteY18" fmla="*/ 969599 h 4147471"/>
              <a:gd name="connsiteX19" fmla="*/ 3433324 w 4982582"/>
              <a:gd name="connsiteY19" fmla="*/ 834952 h 4147471"/>
              <a:gd name="connsiteX20" fmla="*/ 3710130 w 4982582"/>
              <a:gd name="connsiteY20" fmla="*/ 834952 h 4147471"/>
              <a:gd name="connsiteX21" fmla="*/ 3710130 w 4982582"/>
              <a:gd name="connsiteY21" fmla="*/ 0 h 4147471"/>
              <a:gd name="connsiteX22" fmla="*/ 3715757 w 4982582"/>
              <a:gd name="connsiteY22" fmla="*/ 0 h 4147471"/>
              <a:gd name="connsiteX23" fmla="*/ 3963967 w 4982582"/>
              <a:gd name="connsiteY23" fmla="*/ 0 h 4147471"/>
              <a:gd name="connsiteX24" fmla="*/ 4982582 w 4982582"/>
              <a:gd name="connsiteY24" fmla="*/ 0 h 4147471"/>
              <a:gd name="connsiteX25" fmla="*/ 4982582 w 4982582"/>
              <a:gd name="connsiteY25" fmla="*/ 273476 h 4147471"/>
              <a:gd name="connsiteX26" fmla="*/ 3963967 w 4982582"/>
              <a:gd name="connsiteY26" fmla="*/ 273476 h 4147471"/>
              <a:gd name="connsiteX27" fmla="*/ 3963967 w 4982582"/>
              <a:gd name="connsiteY27" fmla="*/ 834952 h 4147471"/>
              <a:gd name="connsiteX28" fmla="*/ 4240773 w 4982582"/>
              <a:gd name="connsiteY28" fmla="*/ 834952 h 4147471"/>
              <a:gd name="connsiteX29" fmla="*/ 3837049 w 4982582"/>
              <a:gd name="connsiteY29" fmla="*/ 1238676 h 4147471"/>
              <a:gd name="connsiteX30" fmla="*/ 3835265 w 4982582"/>
              <a:gd name="connsiteY30" fmla="*/ 1236892 h 4147471"/>
              <a:gd name="connsiteX31" fmla="*/ 3835265 w 4982582"/>
              <a:gd name="connsiteY31" fmla="*/ 1243075 h 4147471"/>
              <a:gd name="connsiteX32" fmla="*/ 2816650 w 4982582"/>
              <a:gd name="connsiteY32" fmla="*/ 1243075 h 4147471"/>
              <a:gd name="connsiteX33" fmla="*/ 2816650 w 4982582"/>
              <a:gd name="connsiteY33" fmla="*/ 1804551 h 4147471"/>
              <a:gd name="connsiteX34" fmla="*/ 3093456 w 4982582"/>
              <a:gd name="connsiteY34" fmla="*/ 1804551 h 4147471"/>
              <a:gd name="connsiteX35" fmla="*/ 2689732 w 4982582"/>
              <a:gd name="connsiteY35" fmla="*/ 2208275 h 4147471"/>
              <a:gd name="connsiteX36" fmla="*/ 2687949 w 4982582"/>
              <a:gd name="connsiteY36" fmla="*/ 2206492 h 4147471"/>
              <a:gd name="connsiteX37" fmla="*/ 2687949 w 4982582"/>
              <a:gd name="connsiteY37" fmla="*/ 2221298 h 4147471"/>
              <a:gd name="connsiteX38" fmla="*/ 1669334 w 4982582"/>
              <a:gd name="connsiteY38" fmla="*/ 2221298 h 4147471"/>
              <a:gd name="connsiteX39" fmla="*/ 1669334 w 4982582"/>
              <a:gd name="connsiteY39" fmla="*/ 2782774 h 4147471"/>
              <a:gd name="connsiteX40" fmla="*/ 1946140 w 4982582"/>
              <a:gd name="connsiteY40" fmla="*/ 2782774 h 4147471"/>
              <a:gd name="connsiteX41" fmla="*/ 1549258 w 4982582"/>
              <a:gd name="connsiteY41" fmla="*/ 3179656 h 4147471"/>
              <a:gd name="connsiteX42" fmla="*/ 1549258 w 4982582"/>
              <a:gd name="connsiteY42" fmla="*/ 3182271 h 4147471"/>
              <a:gd name="connsiteX43" fmla="*/ 1546643 w 4982582"/>
              <a:gd name="connsiteY43" fmla="*/ 3182271 h 4147471"/>
              <a:gd name="connsiteX44" fmla="*/ 1542416 w 4982582"/>
              <a:gd name="connsiteY44" fmla="*/ 3186498 h 4147471"/>
              <a:gd name="connsiteX45" fmla="*/ 1538189 w 4982582"/>
              <a:gd name="connsiteY45" fmla="*/ 3182271 h 4147471"/>
              <a:gd name="connsiteX46" fmla="*/ 530643 w 4982582"/>
              <a:gd name="connsiteY46" fmla="*/ 3182271 h 4147471"/>
              <a:gd name="connsiteX47" fmla="*/ 530643 w 4982582"/>
              <a:gd name="connsiteY47" fmla="*/ 3743747 h 4147471"/>
              <a:gd name="connsiteX48" fmla="*/ 807449 w 4982582"/>
              <a:gd name="connsiteY48" fmla="*/ 3743747 h 41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2582" h="4147471">
                <a:moveTo>
                  <a:pt x="403725" y="4147471"/>
                </a:moveTo>
                <a:lnTo>
                  <a:pt x="0" y="3743747"/>
                </a:lnTo>
                <a:lnTo>
                  <a:pt x="276806" y="3743747"/>
                </a:lnTo>
                <a:lnTo>
                  <a:pt x="276806" y="2908795"/>
                </a:lnTo>
                <a:lnTo>
                  <a:pt x="282433" y="2908795"/>
                </a:lnTo>
                <a:lnTo>
                  <a:pt x="530643" y="2908795"/>
                </a:lnTo>
                <a:lnTo>
                  <a:pt x="1264713" y="2908795"/>
                </a:lnTo>
                <a:lnTo>
                  <a:pt x="1138691" y="2782774"/>
                </a:lnTo>
                <a:lnTo>
                  <a:pt x="1415497" y="2782774"/>
                </a:lnTo>
                <a:lnTo>
                  <a:pt x="1415497" y="1947822"/>
                </a:lnTo>
                <a:lnTo>
                  <a:pt x="1421124" y="1947822"/>
                </a:lnTo>
                <a:lnTo>
                  <a:pt x="1669334" y="1947822"/>
                </a:lnTo>
                <a:lnTo>
                  <a:pt x="2429279" y="1947822"/>
                </a:lnTo>
                <a:lnTo>
                  <a:pt x="2286007" y="1804551"/>
                </a:lnTo>
                <a:lnTo>
                  <a:pt x="2562813" y="1804551"/>
                </a:lnTo>
                <a:lnTo>
                  <a:pt x="2562813" y="969599"/>
                </a:lnTo>
                <a:lnTo>
                  <a:pt x="2568440" y="969599"/>
                </a:lnTo>
                <a:lnTo>
                  <a:pt x="2816650" y="969599"/>
                </a:lnTo>
                <a:lnTo>
                  <a:pt x="3567971" y="969599"/>
                </a:lnTo>
                <a:lnTo>
                  <a:pt x="3433324" y="834952"/>
                </a:lnTo>
                <a:lnTo>
                  <a:pt x="3710130" y="834952"/>
                </a:lnTo>
                <a:lnTo>
                  <a:pt x="3710130" y="0"/>
                </a:lnTo>
                <a:lnTo>
                  <a:pt x="3715757" y="0"/>
                </a:lnTo>
                <a:lnTo>
                  <a:pt x="3963967" y="0"/>
                </a:lnTo>
                <a:lnTo>
                  <a:pt x="4982582" y="0"/>
                </a:lnTo>
                <a:lnTo>
                  <a:pt x="4982582" y="273476"/>
                </a:lnTo>
                <a:lnTo>
                  <a:pt x="3963967" y="273476"/>
                </a:lnTo>
                <a:lnTo>
                  <a:pt x="3963967" y="834952"/>
                </a:lnTo>
                <a:lnTo>
                  <a:pt x="4240773" y="834952"/>
                </a:lnTo>
                <a:lnTo>
                  <a:pt x="3837049" y="1238676"/>
                </a:lnTo>
                <a:lnTo>
                  <a:pt x="3835265" y="1236892"/>
                </a:lnTo>
                <a:lnTo>
                  <a:pt x="3835265" y="1243075"/>
                </a:lnTo>
                <a:lnTo>
                  <a:pt x="2816650" y="1243075"/>
                </a:lnTo>
                <a:lnTo>
                  <a:pt x="2816650" y="1804551"/>
                </a:lnTo>
                <a:lnTo>
                  <a:pt x="3093456" y="1804551"/>
                </a:lnTo>
                <a:lnTo>
                  <a:pt x="2689732" y="2208275"/>
                </a:lnTo>
                <a:lnTo>
                  <a:pt x="2687949" y="2206492"/>
                </a:lnTo>
                <a:lnTo>
                  <a:pt x="2687949" y="2221298"/>
                </a:lnTo>
                <a:lnTo>
                  <a:pt x="1669334" y="2221298"/>
                </a:lnTo>
                <a:lnTo>
                  <a:pt x="1669334" y="2782774"/>
                </a:lnTo>
                <a:lnTo>
                  <a:pt x="1946140" y="2782774"/>
                </a:lnTo>
                <a:lnTo>
                  <a:pt x="1549258" y="3179656"/>
                </a:lnTo>
                <a:lnTo>
                  <a:pt x="1549258" y="3182271"/>
                </a:lnTo>
                <a:lnTo>
                  <a:pt x="1546643" y="3182271"/>
                </a:lnTo>
                <a:lnTo>
                  <a:pt x="1542416" y="3186498"/>
                </a:lnTo>
                <a:lnTo>
                  <a:pt x="1538189" y="3182271"/>
                </a:lnTo>
                <a:lnTo>
                  <a:pt x="530643" y="3182271"/>
                </a:lnTo>
                <a:lnTo>
                  <a:pt x="530643" y="3743747"/>
                </a:lnTo>
                <a:lnTo>
                  <a:pt x="807449" y="374374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 dirty="0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 rot="5400000">
            <a:off x="3689142" y="2223310"/>
            <a:ext cx="3795980" cy="4100214"/>
          </a:xfrm>
          <a:custGeom>
            <a:avLst/>
            <a:gdLst>
              <a:gd name="connsiteX0" fmla="*/ 0 w 4890029"/>
              <a:gd name="connsiteY0" fmla="*/ 277966 h 5280682"/>
              <a:gd name="connsiteX1" fmla="*/ 0 w 4890029"/>
              <a:gd name="connsiteY1" fmla="*/ 0 h 5280682"/>
              <a:gd name="connsiteX2" fmla="*/ 4890029 w 4890029"/>
              <a:gd name="connsiteY2" fmla="*/ 0 h 5280682"/>
              <a:gd name="connsiteX3" fmla="*/ 4890029 w 4890029"/>
              <a:gd name="connsiteY3" fmla="*/ 5280682 h 5280682"/>
              <a:gd name="connsiteX4" fmla="*/ 3403873 w 4890029"/>
              <a:gd name="connsiteY4" fmla="*/ 5280682 h 52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029" h="5280682">
                <a:moveTo>
                  <a:pt x="0" y="277966"/>
                </a:moveTo>
                <a:lnTo>
                  <a:pt x="0" y="0"/>
                </a:lnTo>
                <a:lnTo>
                  <a:pt x="4890029" y="0"/>
                </a:lnTo>
                <a:lnTo>
                  <a:pt x="4890029" y="5280682"/>
                </a:lnTo>
                <a:lnTo>
                  <a:pt x="3403873" y="5280682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alpha val="0"/>
                </a:srgbClr>
              </a:gs>
              <a:gs pos="5000">
                <a:srgbClr val="FFFFFF"/>
              </a:gs>
              <a:gs pos="64000">
                <a:srgbClr val="FFFFFF">
                  <a:alpha val="50000"/>
                </a:srgbClr>
              </a:gs>
              <a:gs pos="29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 dirty="0">
              <a:latin typeface="Oxygen" panose="020005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2191" y="1134971"/>
            <a:ext cx="1410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Make India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an AI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Super Power</a:t>
            </a:r>
            <a:endParaRPr lang="en-AU" sz="16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5815" y="3269240"/>
            <a:ext cx="116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</a:t>
            </a:r>
            <a:endParaRPr lang="en-AU" sz="12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5726" y="4397827"/>
            <a:ext cx="1014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IT</a:t>
            </a:r>
          </a:p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Competency</a:t>
            </a:r>
            <a:endParaRPr lang="en-AU" sz="105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4610" y="5480593"/>
            <a:ext cx="817020" cy="35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Scientific</a:t>
            </a:r>
          </a:p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Knowledge</a:t>
            </a:r>
            <a:endParaRPr lang="en-AU" sz="85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8438" y="3961440"/>
            <a:ext cx="2984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   nodiam, Education that enlightens!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Dependable Competency Partners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Expert Industry Veterans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Lucid &amp; Practical</a:t>
            </a:r>
            <a:endParaRPr lang="en-AU" sz="1200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1963" y="735868"/>
            <a:ext cx="4879109" cy="113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</a:t>
            </a:r>
          </a:p>
          <a:p>
            <a:pPr algn="ctr">
              <a:lnSpc>
                <a:spcPct val="150000"/>
              </a:lnSpc>
            </a:pPr>
            <a:r>
              <a:rPr lang="en-US" sz="24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&amp; Data Science</a:t>
            </a:r>
          </a:p>
        </p:txBody>
      </p:sp>
      <p:sp>
        <p:nvSpPr>
          <p:cNvPr id="6" name="32-Point Star 5"/>
          <p:cNvSpPr/>
          <p:nvPr/>
        </p:nvSpPr>
        <p:spPr>
          <a:xfrm>
            <a:off x="5908105" y="338285"/>
            <a:ext cx="2792877" cy="2462837"/>
          </a:xfrm>
          <a:prstGeom prst="star32">
            <a:avLst/>
          </a:prstGeom>
          <a:noFill/>
          <a:ln w="857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4" name="Freeform 43"/>
          <p:cNvSpPr/>
          <p:nvPr/>
        </p:nvSpPr>
        <p:spPr>
          <a:xfrm>
            <a:off x="4537679" y="6658415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7631910" y="4123452"/>
            <a:ext cx="192220" cy="1922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10CC9-C7B2-F21C-90A1-ECA9BE19F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051" y="6070971"/>
            <a:ext cx="1607746" cy="7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2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68020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800147" y="6658415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F87CB-32C6-DA4D-84E7-9C0382588100}"/>
              </a:ext>
            </a:extLst>
          </p:cNvPr>
          <p:cNvSpPr txBox="1"/>
          <p:nvPr/>
        </p:nvSpPr>
        <p:spPr>
          <a:xfrm>
            <a:off x="0" y="6775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AI-ML &amp; Data Science Boot Camp: Iron Shield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CF469-FFFC-6457-B4BD-C3ECC56AE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567" y="6228408"/>
            <a:ext cx="1328715" cy="62854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1C303-4402-954F-8F7A-B8A8198B4A13}"/>
              </a:ext>
            </a:extLst>
          </p:cNvPr>
          <p:cNvSpPr/>
          <p:nvPr/>
        </p:nvSpPr>
        <p:spPr>
          <a:xfrm>
            <a:off x="1098450" y="1053652"/>
            <a:ext cx="3566160" cy="23774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Weekend 1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Artificial Intelligence Basics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LLM &amp; GAN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ChatGPT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Python for Data Science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Vectorization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NumPy &amp; Pandas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Matplotlib &amp; Seaborn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TensorFlow, Keras &amp; PyTorch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2422A-F3A2-1722-FDA8-B03B0C188D78}"/>
              </a:ext>
            </a:extLst>
          </p:cNvPr>
          <p:cNvSpPr/>
          <p:nvPr/>
        </p:nvSpPr>
        <p:spPr>
          <a:xfrm>
            <a:off x="5066350" y="2588064"/>
            <a:ext cx="2103120" cy="2103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70DE4C-A9B3-4A7B-8AFF-75E5C0999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202" y="2729137"/>
            <a:ext cx="1820975" cy="18209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ED90F72-8E9D-7D92-1B26-230ED619B895}"/>
              </a:ext>
            </a:extLst>
          </p:cNvPr>
          <p:cNvSpPr/>
          <p:nvPr/>
        </p:nvSpPr>
        <p:spPr>
          <a:xfrm>
            <a:off x="5036408" y="2558120"/>
            <a:ext cx="2133063" cy="2173465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0">
                <a:srgbClr val="FFFFFF"/>
              </a:gs>
              <a:gs pos="62000">
                <a:schemeClr val="bg1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EE2475-6E18-D8D6-C985-50DEADB1739C}"/>
              </a:ext>
            </a:extLst>
          </p:cNvPr>
          <p:cNvSpPr/>
          <p:nvPr/>
        </p:nvSpPr>
        <p:spPr>
          <a:xfrm>
            <a:off x="1098489" y="3770661"/>
            <a:ext cx="3566160" cy="23774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Weekend 3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Computer Vision CNN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CNN Deep Dive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Keras Features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Hands on DSP Alive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Making Digital Signal Processing Lucid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Acoustics Project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2289FE-C254-726B-6670-7163E1E6CB4C}"/>
              </a:ext>
            </a:extLst>
          </p:cNvPr>
          <p:cNvSpPr/>
          <p:nvPr/>
        </p:nvSpPr>
        <p:spPr>
          <a:xfrm>
            <a:off x="7541308" y="3814637"/>
            <a:ext cx="3566160" cy="23774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Weekend 4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Natural Language Processing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NLP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LLM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GAN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ML Project Organization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Accuracy &amp; Optimization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ML Ops,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Cloud Services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9234E2-86A6-CF89-1E4F-6DFFE3FD5B8C}"/>
              </a:ext>
            </a:extLst>
          </p:cNvPr>
          <p:cNvSpPr/>
          <p:nvPr/>
        </p:nvSpPr>
        <p:spPr>
          <a:xfrm>
            <a:off x="7527351" y="1097627"/>
            <a:ext cx="3566160" cy="23774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Weekend 2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Hands-on OpenCV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Facial Recognition (Computer vision)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Video Processing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Make your Own Chat Bot</a:t>
            </a:r>
          </a:p>
          <a:p>
            <a:pPr marL="571500" lvl="1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NLP Cloud Service</a:t>
            </a:r>
          </a:p>
        </p:txBody>
      </p:sp>
    </p:spTree>
    <p:extLst>
      <p:ext uri="{BB962C8B-B14F-4D97-AF65-F5344CB8AC3E}">
        <p14:creationId xmlns:p14="http://schemas.microsoft.com/office/powerpoint/2010/main" val="110723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146</Words>
  <Application>Microsoft Office PowerPoint</Application>
  <PresentationFormat>Widescreen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4</cp:revision>
  <dcterms:created xsi:type="dcterms:W3CDTF">2023-09-26T08:45:10Z</dcterms:created>
  <dcterms:modified xsi:type="dcterms:W3CDTF">2023-09-26T09:36:00Z</dcterms:modified>
</cp:coreProperties>
</file>