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B12"/>
    <a:srgbClr val="3218F0"/>
    <a:srgbClr val="03F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1CE7-0489-FC2C-A8A8-CF71B580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FEFA-E5B9-BA50-6E50-ADFE4F52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097E-1B1C-AA35-2E73-28888F0F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4914-F519-3DE2-A028-5F89292F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1B0E-C3F1-2B64-03AB-7F1E8DD5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1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382-BE70-BFF3-052E-836BD3D7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5272-0B04-6821-B887-8D5E30311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A400-4AE6-2CF7-6500-52E2A893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BB4E-4E5B-098D-945F-F3C4D228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BFE-ECE4-EF4E-C9FD-A2866F7A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FE239-5F4F-2350-096F-9A05BD01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2EA03-3CB8-BBCB-5E9C-32E2A58E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B53C-6F6D-DBA1-430C-FAF03B88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FDF8-4F06-82C0-D3EE-C7B6AB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AA8C-814E-F996-535E-2E7FB033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085E-8A41-B62C-9873-D6DB127B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B306-ABC0-9DCD-E1A4-0981279A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5D56-6947-1DF3-5EC4-69C76FED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DFD0-D278-4A26-30E4-B55B8DBB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0CADF-3BA9-ED19-9797-5E8D987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0FD9-9C76-494A-F3F8-37AF3CB2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A04B-F49B-0355-F7E9-B453A1B3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543A-5FC9-58E5-0C2B-F6598DF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F4AB-5636-D608-6A77-14CAF2B9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FC50-46A0-F0F5-FB3B-98439B41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38E-B9B1-32A8-8AB0-DDE1DE01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3C66-953B-0FAC-A16F-0A6D662D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3AAA7-438C-FA9C-AA47-8484B117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4849F-9C51-63A2-6338-9C461983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4BEE-9642-A70E-D73D-142D6D84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C785C-EE8F-A52D-8E76-CA01460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F03B-2453-954A-EB63-B5C0B7A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8861-4DAD-F28B-87AD-45F7E698C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AF0F-B434-B097-9FBD-1B58676A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C957B-79E2-C9CE-992F-C5CC5526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6702-9AA0-2827-A0AF-6250AF71F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E5FCE-F017-34B4-C0B7-14DECD60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0018C-1A72-72B5-DA94-65C012EA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5D5CC-1510-4F22-F7A5-D47B8052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3EB0-BB19-64A1-DEF6-CA9C10F6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4F5D-A845-FAC7-4DF1-3992D6DE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63FF6-10F2-9E8F-E661-6A00076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53D6-D12D-5931-8BCC-D85BEAA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E1C0-9772-00A9-46DD-6304E306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B696D-49D2-8DB8-E72D-A3A1BFE2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FF3B1-9E6F-BAFA-7A6E-52550A6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3D3-D104-F808-A436-B1C3207E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9003-48A2-AEED-3517-98EFC181D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7373F-974C-F5EF-DF6B-DA27F7F0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EF4A-2A91-3B73-36A4-15EF0A7F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1FE7-B710-FD31-135D-BBB2D53D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F89B-CCA7-3A01-1F69-089C3C3D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60C6-58D2-7084-3C9D-F53EC520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A3B43-5D62-1B88-3127-0DEF9474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719A6-AA6F-A340-B9B3-45058369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25F7-6BF2-10B5-EE90-607E7C59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3A6A-3AA5-304F-BBD8-3A7FB4B2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D3E2D-91FF-2E5C-0F82-36E0A8A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51604-860F-8A8F-965B-A96ED162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3A29-1941-AB5A-6491-F8AC73C9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E1DA-7A4A-7546-558F-3F44F5359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8593-411D-4291-9659-1E6DFBDE941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5532-0225-7EF8-6401-B4B3C746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5244-77BF-CC4B-C803-23BA7E25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D398-CD24-4EA0-B878-18602B66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6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FFDF-69BB-33CD-77F2-5EBBCDD0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EDC629-2ABC-30F3-C23B-76732F4117D6}"/>
              </a:ext>
            </a:extLst>
          </p:cNvPr>
          <p:cNvSpPr txBox="1"/>
          <p:nvPr/>
        </p:nvSpPr>
        <p:spPr>
          <a:xfrm>
            <a:off x="0" y="4"/>
            <a:ext cx="12192000" cy="81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Additive Color Mixing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342C44-6E5D-F260-A150-D6E914DE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0" y="246886"/>
            <a:ext cx="651930" cy="659886"/>
          </a:xfrm>
          <a:prstGeom prst="rect">
            <a:avLst/>
          </a:prstGeom>
        </p:spPr>
      </p:pic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7AE4AD3-1BB5-C5DB-5387-B8295A759096}"/>
              </a:ext>
            </a:extLst>
          </p:cNvPr>
          <p:cNvGrpSpPr/>
          <p:nvPr/>
        </p:nvGrpSpPr>
        <p:grpSpPr>
          <a:xfrm>
            <a:off x="1945583" y="1320321"/>
            <a:ext cx="1480935" cy="1074032"/>
            <a:chOff x="1211580" y="1028700"/>
            <a:chExt cx="2385060" cy="17297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7347FF-D2AB-7A7C-3B33-126CED028379}"/>
                </a:ext>
              </a:extLst>
            </p:cNvPr>
            <p:cNvSpPr/>
            <p:nvPr/>
          </p:nvSpPr>
          <p:spPr>
            <a:xfrm>
              <a:off x="1211580" y="1028700"/>
              <a:ext cx="2385060" cy="17297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3FD5179E-9A53-6E7F-B775-4104EB933C16}"/>
                </a:ext>
              </a:extLst>
            </p:cNvPr>
            <p:cNvGrpSpPr/>
            <p:nvPr/>
          </p:nvGrpSpPr>
          <p:grpSpPr>
            <a:xfrm>
              <a:off x="1273731" y="1101704"/>
              <a:ext cx="2268140" cy="753152"/>
              <a:chOff x="1273731" y="1101704"/>
              <a:chExt cx="2268140" cy="7531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A80D445-8055-2F64-D071-93C20D90BDBC}"/>
                  </a:ext>
                </a:extLst>
              </p:cNvPr>
              <p:cNvGrpSpPr/>
              <p:nvPr/>
            </p:nvGrpSpPr>
            <p:grpSpPr>
              <a:xfrm>
                <a:off x="1273731" y="110170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5C6D5FA-8AB5-95B2-DE5A-B00664EA7243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52" name="Picture 4">
                  <a:extLst>
                    <a:ext uri="{FF2B5EF4-FFF2-40B4-BE49-F238E27FC236}">
                      <a16:creationId xmlns:a16="http://schemas.microsoft.com/office/drawing/2014/main" id="{EE74F666-CB9D-D32A-53B8-1C05A7DCAE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F6A1E3F-3A84-6444-70FC-5C74C6285D6A}"/>
                  </a:ext>
                </a:extLst>
              </p:cNvPr>
              <p:cNvGrpSpPr/>
              <p:nvPr/>
            </p:nvGrpSpPr>
            <p:grpSpPr>
              <a:xfrm>
                <a:off x="1763197" y="110170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CEE66C-BBDE-3E09-6A42-9AC4FEDAF597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6" name="Picture 4">
                  <a:extLst>
                    <a:ext uri="{FF2B5EF4-FFF2-40B4-BE49-F238E27FC236}">
                      <a16:creationId xmlns:a16="http://schemas.microsoft.com/office/drawing/2014/main" id="{2A109D37-81DA-5404-FBB1-AE23C11EC6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0EF48FE-75F9-7B3A-3319-587CEAC62C40}"/>
                  </a:ext>
                </a:extLst>
              </p:cNvPr>
              <p:cNvGrpSpPr/>
              <p:nvPr/>
            </p:nvGrpSpPr>
            <p:grpSpPr>
              <a:xfrm>
                <a:off x="2209921" y="110170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47B4F77-B0D8-B8EC-B4FD-21676C2CAB09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9" name="Picture 4">
                  <a:extLst>
                    <a:ext uri="{FF2B5EF4-FFF2-40B4-BE49-F238E27FC236}">
                      <a16:creationId xmlns:a16="http://schemas.microsoft.com/office/drawing/2014/main" id="{A0EE063A-80CF-043A-0010-BD694F33D5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465F26-5301-7C7D-6613-7002F9359B3A}"/>
                  </a:ext>
                </a:extLst>
              </p:cNvPr>
              <p:cNvGrpSpPr/>
              <p:nvPr/>
            </p:nvGrpSpPr>
            <p:grpSpPr>
              <a:xfrm>
                <a:off x="2699387" y="110170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78F37D2-2692-43B0-B389-E4469B365E79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2" name="Picture 4">
                  <a:extLst>
                    <a:ext uri="{FF2B5EF4-FFF2-40B4-BE49-F238E27FC236}">
                      <a16:creationId xmlns:a16="http://schemas.microsoft.com/office/drawing/2014/main" id="{CAFD33A2-2FB4-117C-DDD7-0823B2FA68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3DAA5D2-5CC2-D3BC-377B-91A9DEF7AC82}"/>
                  </a:ext>
                </a:extLst>
              </p:cNvPr>
              <p:cNvGrpSpPr/>
              <p:nvPr/>
            </p:nvGrpSpPr>
            <p:grpSpPr>
              <a:xfrm>
                <a:off x="3148013" y="110170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374B2F2-AF1E-73CE-C911-2C54A700508B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7" name="Picture 4">
                  <a:extLst>
                    <a:ext uri="{FF2B5EF4-FFF2-40B4-BE49-F238E27FC236}">
                      <a16:creationId xmlns:a16="http://schemas.microsoft.com/office/drawing/2014/main" id="{9F45EA57-DB53-B5A9-428C-377384B050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34039A6-1415-8B0B-68DA-C6CEC0BA8D97}"/>
                  </a:ext>
                </a:extLst>
              </p:cNvPr>
              <p:cNvGrpSpPr/>
              <p:nvPr/>
            </p:nvGrpSpPr>
            <p:grpSpPr>
              <a:xfrm>
                <a:off x="1273731" y="15131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B3A2655-C7F6-0FA6-5C41-724044D154AD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48" name="Picture 4">
                  <a:extLst>
                    <a:ext uri="{FF2B5EF4-FFF2-40B4-BE49-F238E27FC236}">
                      <a16:creationId xmlns:a16="http://schemas.microsoft.com/office/drawing/2014/main" id="{7026D5E5-B3A8-4FB6-1D75-0C2F50C585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49" name="Group 2048">
                <a:extLst>
                  <a:ext uri="{FF2B5EF4-FFF2-40B4-BE49-F238E27FC236}">
                    <a16:creationId xmlns:a16="http://schemas.microsoft.com/office/drawing/2014/main" id="{45842838-1B00-610F-03F9-50692101E543}"/>
                  </a:ext>
                </a:extLst>
              </p:cNvPr>
              <p:cNvGrpSpPr/>
              <p:nvPr/>
            </p:nvGrpSpPr>
            <p:grpSpPr>
              <a:xfrm>
                <a:off x="1763197" y="15131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51" name="Oval 2050">
                  <a:extLst>
                    <a:ext uri="{FF2B5EF4-FFF2-40B4-BE49-F238E27FC236}">
                      <a16:creationId xmlns:a16="http://schemas.microsoft.com/office/drawing/2014/main" id="{4E4C55D6-88DD-6AB5-A604-C235005C258D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53" name="Picture 4">
                  <a:extLst>
                    <a:ext uri="{FF2B5EF4-FFF2-40B4-BE49-F238E27FC236}">
                      <a16:creationId xmlns:a16="http://schemas.microsoft.com/office/drawing/2014/main" id="{F923921C-59BB-EAD3-43A2-B32E26B65BD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54" name="Group 2053">
                <a:extLst>
                  <a:ext uri="{FF2B5EF4-FFF2-40B4-BE49-F238E27FC236}">
                    <a16:creationId xmlns:a16="http://schemas.microsoft.com/office/drawing/2014/main" id="{6F63DAA5-69C4-80B4-3A6C-93B355EC708B}"/>
                  </a:ext>
                </a:extLst>
              </p:cNvPr>
              <p:cNvGrpSpPr/>
              <p:nvPr/>
            </p:nvGrpSpPr>
            <p:grpSpPr>
              <a:xfrm>
                <a:off x="2209921" y="15131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55" name="Oval 2054">
                  <a:extLst>
                    <a:ext uri="{FF2B5EF4-FFF2-40B4-BE49-F238E27FC236}">
                      <a16:creationId xmlns:a16="http://schemas.microsoft.com/office/drawing/2014/main" id="{E35C30D3-7870-A485-80EF-4CD3583CEC57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56" name="Picture 4">
                  <a:extLst>
                    <a:ext uri="{FF2B5EF4-FFF2-40B4-BE49-F238E27FC236}">
                      <a16:creationId xmlns:a16="http://schemas.microsoft.com/office/drawing/2014/main" id="{8965D72B-1B8E-C645-FAE3-1CF166A55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57" name="Group 2056">
                <a:extLst>
                  <a:ext uri="{FF2B5EF4-FFF2-40B4-BE49-F238E27FC236}">
                    <a16:creationId xmlns:a16="http://schemas.microsoft.com/office/drawing/2014/main" id="{58B5D6AF-2E49-3926-BA9E-48A4F7E904CF}"/>
                  </a:ext>
                </a:extLst>
              </p:cNvPr>
              <p:cNvGrpSpPr/>
              <p:nvPr/>
            </p:nvGrpSpPr>
            <p:grpSpPr>
              <a:xfrm>
                <a:off x="2699387" y="15131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58" name="Oval 2057">
                  <a:extLst>
                    <a:ext uri="{FF2B5EF4-FFF2-40B4-BE49-F238E27FC236}">
                      <a16:creationId xmlns:a16="http://schemas.microsoft.com/office/drawing/2014/main" id="{53023ADB-34FF-9D8D-F0C2-A88553E97A84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59" name="Picture 4">
                  <a:extLst>
                    <a:ext uri="{FF2B5EF4-FFF2-40B4-BE49-F238E27FC236}">
                      <a16:creationId xmlns:a16="http://schemas.microsoft.com/office/drawing/2014/main" id="{77FA819E-6FE7-2B8E-F277-822E691E52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60" name="Group 2059">
                <a:extLst>
                  <a:ext uri="{FF2B5EF4-FFF2-40B4-BE49-F238E27FC236}">
                    <a16:creationId xmlns:a16="http://schemas.microsoft.com/office/drawing/2014/main" id="{8CFDBC65-4A2F-F597-1AAD-F6F49B158A05}"/>
                  </a:ext>
                </a:extLst>
              </p:cNvPr>
              <p:cNvGrpSpPr/>
              <p:nvPr/>
            </p:nvGrpSpPr>
            <p:grpSpPr>
              <a:xfrm>
                <a:off x="3148013" y="15131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61" name="Oval 2060">
                  <a:extLst>
                    <a:ext uri="{FF2B5EF4-FFF2-40B4-BE49-F238E27FC236}">
                      <a16:creationId xmlns:a16="http://schemas.microsoft.com/office/drawing/2014/main" id="{C83059CF-2FCF-25B2-2346-AEEC59657418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62" name="Picture 4">
                  <a:extLst>
                    <a:ext uri="{FF2B5EF4-FFF2-40B4-BE49-F238E27FC236}">
                      <a16:creationId xmlns:a16="http://schemas.microsoft.com/office/drawing/2014/main" id="{F828A149-E2B2-E108-FC91-31722E9FD5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C67F5BC9-22EB-F905-224B-96325FCFD07A}"/>
                </a:ext>
              </a:extLst>
            </p:cNvPr>
            <p:cNvGrpSpPr/>
            <p:nvPr/>
          </p:nvGrpSpPr>
          <p:grpSpPr>
            <a:xfrm>
              <a:off x="1273731" y="1932284"/>
              <a:ext cx="2275760" cy="753152"/>
              <a:chOff x="1288971" y="1932284"/>
              <a:chExt cx="2275760" cy="753152"/>
            </a:xfrm>
          </p:grpSpPr>
          <p:grpSp>
            <p:nvGrpSpPr>
              <p:cNvPr id="2063" name="Group 2062">
                <a:extLst>
                  <a:ext uri="{FF2B5EF4-FFF2-40B4-BE49-F238E27FC236}">
                    <a16:creationId xmlns:a16="http://schemas.microsoft.com/office/drawing/2014/main" id="{43CC76AC-32F9-5413-21D9-34E45BAF0D3B}"/>
                  </a:ext>
                </a:extLst>
              </p:cNvPr>
              <p:cNvGrpSpPr/>
              <p:nvPr/>
            </p:nvGrpSpPr>
            <p:grpSpPr>
              <a:xfrm>
                <a:off x="1288971" y="19322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64" name="Oval 2063">
                  <a:extLst>
                    <a:ext uri="{FF2B5EF4-FFF2-40B4-BE49-F238E27FC236}">
                      <a16:creationId xmlns:a16="http://schemas.microsoft.com/office/drawing/2014/main" id="{A64DF035-3E9C-6002-22E3-E19A238420E7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65" name="Picture 4">
                  <a:extLst>
                    <a:ext uri="{FF2B5EF4-FFF2-40B4-BE49-F238E27FC236}">
                      <a16:creationId xmlns:a16="http://schemas.microsoft.com/office/drawing/2014/main" id="{3D1E40EB-9B0A-D917-8E7D-87CF02E926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66" name="Group 2065">
                <a:extLst>
                  <a:ext uri="{FF2B5EF4-FFF2-40B4-BE49-F238E27FC236}">
                    <a16:creationId xmlns:a16="http://schemas.microsoft.com/office/drawing/2014/main" id="{929F1376-2B48-EF6C-823F-A61F7D77B6FD}"/>
                  </a:ext>
                </a:extLst>
              </p:cNvPr>
              <p:cNvGrpSpPr/>
              <p:nvPr/>
            </p:nvGrpSpPr>
            <p:grpSpPr>
              <a:xfrm>
                <a:off x="1778437" y="19322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67" name="Oval 2066">
                  <a:extLst>
                    <a:ext uri="{FF2B5EF4-FFF2-40B4-BE49-F238E27FC236}">
                      <a16:creationId xmlns:a16="http://schemas.microsoft.com/office/drawing/2014/main" id="{9D84730A-35BD-F8FD-0B02-0EA7093F21C0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68" name="Picture 4">
                  <a:extLst>
                    <a:ext uri="{FF2B5EF4-FFF2-40B4-BE49-F238E27FC236}">
                      <a16:creationId xmlns:a16="http://schemas.microsoft.com/office/drawing/2014/main" id="{178F4974-86ED-24C9-93E6-510867A9FD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69" name="Group 2068">
                <a:extLst>
                  <a:ext uri="{FF2B5EF4-FFF2-40B4-BE49-F238E27FC236}">
                    <a16:creationId xmlns:a16="http://schemas.microsoft.com/office/drawing/2014/main" id="{51AF88C9-8CB0-8749-69BA-E5E6CBCDBBA3}"/>
                  </a:ext>
                </a:extLst>
              </p:cNvPr>
              <p:cNvGrpSpPr/>
              <p:nvPr/>
            </p:nvGrpSpPr>
            <p:grpSpPr>
              <a:xfrm>
                <a:off x="2225161" y="19322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70" name="Oval 2069">
                  <a:extLst>
                    <a:ext uri="{FF2B5EF4-FFF2-40B4-BE49-F238E27FC236}">
                      <a16:creationId xmlns:a16="http://schemas.microsoft.com/office/drawing/2014/main" id="{0689B4D0-4CB1-2ED5-F5B3-D61710A8D828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71" name="Picture 4">
                  <a:extLst>
                    <a:ext uri="{FF2B5EF4-FFF2-40B4-BE49-F238E27FC236}">
                      <a16:creationId xmlns:a16="http://schemas.microsoft.com/office/drawing/2014/main" id="{08AE63AB-4AF4-ACA2-8037-9A42431CE5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2" name="Group 2071">
                <a:extLst>
                  <a:ext uri="{FF2B5EF4-FFF2-40B4-BE49-F238E27FC236}">
                    <a16:creationId xmlns:a16="http://schemas.microsoft.com/office/drawing/2014/main" id="{E2FFECA0-559A-9FB0-16E8-975A5E170FDE}"/>
                  </a:ext>
                </a:extLst>
              </p:cNvPr>
              <p:cNvGrpSpPr/>
              <p:nvPr/>
            </p:nvGrpSpPr>
            <p:grpSpPr>
              <a:xfrm>
                <a:off x="2714627" y="19322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73" name="Oval 2072">
                  <a:extLst>
                    <a:ext uri="{FF2B5EF4-FFF2-40B4-BE49-F238E27FC236}">
                      <a16:creationId xmlns:a16="http://schemas.microsoft.com/office/drawing/2014/main" id="{81AB19B0-16F8-0DC1-E926-AEF41AC9943F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74" name="Picture 4">
                  <a:extLst>
                    <a:ext uri="{FF2B5EF4-FFF2-40B4-BE49-F238E27FC236}">
                      <a16:creationId xmlns:a16="http://schemas.microsoft.com/office/drawing/2014/main" id="{D3E29BC1-0323-B3A1-3E8E-8E5DA6B9A62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5" name="Group 2074">
                <a:extLst>
                  <a:ext uri="{FF2B5EF4-FFF2-40B4-BE49-F238E27FC236}">
                    <a16:creationId xmlns:a16="http://schemas.microsoft.com/office/drawing/2014/main" id="{4ADB152A-AE7C-DFBD-D3EB-107B4FF37400}"/>
                  </a:ext>
                </a:extLst>
              </p:cNvPr>
              <p:cNvGrpSpPr/>
              <p:nvPr/>
            </p:nvGrpSpPr>
            <p:grpSpPr>
              <a:xfrm>
                <a:off x="3163253" y="193228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76" name="Oval 2075">
                  <a:extLst>
                    <a:ext uri="{FF2B5EF4-FFF2-40B4-BE49-F238E27FC236}">
                      <a16:creationId xmlns:a16="http://schemas.microsoft.com/office/drawing/2014/main" id="{AC175EB0-7924-0707-0D82-11B3182B4BF7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2077" name="Picture 4">
                  <a:extLst>
                    <a:ext uri="{FF2B5EF4-FFF2-40B4-BE49-F238E27FC236}">
                      <a16:creationId xmlns:a16="http://schemas.microsoft.com/office/drawing/2014/main" id="{D307F512-0DDB-2276-0F09-1C6A02E010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25CE5563-A49D-A071-19CC-7EB1E93A0EDB}"/>
                  </a:ext>
                </a:extLst>
              </p:cNvPr>
              <p:cNvGrpSpPr/>
              <p:nvPr/>
            </p:nvGrpSpPr>
            <p:grpSpPr>
              <a:xfrm>
                <a:off x="1296591" y="234376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2079" name="Oval 2078">
                  <a:extLst>
                    <a:ext uri="{FF2B5EF4-FFF2-40B4-BE49-F238E27FC236}">
                      <a16:creationId xmlns:a16="http://schemas.microsoft.com/office/drawing/2014/main" id="{E09DA0DF-E17C-C439-AE65-D1DF5D19994D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2D3D1FA7-4497-8BB9-A47F-12A846BFF4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DFDFFA1F-38C7-AED9-D162-DF1FCCEC184B}"/>
                  </a:ext>
                </a:extLst>
              </p:cNvPr>
              <p:cNvGrpSpPr/>
              <p:nvPr/>
            </p:nvGrpSpPr>
            <p:grpSpPr>
              <a:xfrm>
                <a:off x="1786057" y="234376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899F92A9-A175-0C98-60C0-6B326E262B8A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035" name="Picture 4">
                  <a:extLst>
                    <a:ext uri="{FF2B5EF4-FFF2-40B4-BE49-F238E27FC236}">
                      <a16:creationId xmlns:a16="http://schemas.microsoft.com/office/drawing/2014/main" id="{BAACD907-44AB-69D9-D0CB-54D0094920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1399DD46-7AD6-B2F7-9EBF-4FD1D06DA32C}"/>
                  </a:ext>
                </a:extLst>
              </p:cNvPr>
              <p:cNvGrpSpPr/>
              <p:nvPr/>
            </p:nvGrpSpPr>
            <p:grpSpPr>
              <a:xfrm>
                <a:off x="2232781" y="234376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B5DFF71D-A8E7-1B52-8E2E-5E349FF6A9E4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038" name="Picture 4">
                  <a:extLst>
                    <a:ext uri="{FF2B5EF4-FFF2-40B4-BE49-F238E27FC236}">
                      <a16:creationId xmlns:a16="http://schemas.microsoft.com/office/drawing/2014/main" id="{ECB78809-A97E-C033-6AA8-17EEF69F45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39" name="Group 1038">
                <a:extLst>
                  <a:ext uri="{FF2B5EF4-FFF2-40B4-BE49-F238E27FC236}">
                    <a16:creationId xmlns:a16="http://schemas.microsoft.com/office/drawing/2014/main" id="{D788736B-7DDE-AFFF-CA36-7C12C1350BCF}"/>
                  </a:ext>
                </a:extLst>
              </p:cNvPr>
              <p:cNvGrpSpPr/>
              <p:nvPr/>
            </p:nvGrpSpPr>
            <p:grpSpPr>
              <a:xfrm>
                <a:off x="2722247" y="234376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C19532DA-BB0F-9642-79C4-A93B62FB61A0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041" name="Picture 4">
                  <a:extLst>
                    <a:ext uri="{FF2B5EF4-FFF2-40B4-BE49-F238E27FC236}">
                      <a16:creationId xmlns:a16="http://schemas.microsoft.com/office/drawing/2014/main" id="{2DE63CB5-0F05-3F00-498A-6605CD4E25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2" name="Group 1041">
                <a:extLst>
                  <a:ext uri="{FF2B5EF4-FFF2-40B4-BE49-F238E27FC236}">
                    <a16:creationId xmlns:a16="http://schemas.microsoft.com/office/drawing/2014/main" id="{8F291704-5D77-4C94-92FB-76F604B474C0}"/>
                  </a:ext>
                </a:extLst>
              </p:cNvPr>
              <p:cNvGrpSpPr/>
              <p:nvPr/>
            </p:nvGrpSpPr>
            <p:grpSpPr>
              <a:xfrm>
                <a:off x="3170873" y="2343764"/>
                <a:ext cx="393858" cy="341672"/>
                <a:chOff x="3663315" y="3242310"/>
                <a:chExt cx="2914650" cy="2781300"/>
              </a:xfrm>
            </p:grpSpPr>
            <p:sp>
              <p:nvSpPr>
                <p:cNvPr id="1043" name="Oval 1042">
                  <a:extLst>
                    <a:ext uri="{FF2B5EF4-FFF2-40B4-BE49-F238E27FC236}">
                      <a16:creationId xmlns:a16="http://schemas.microsoft.com/office/drawing/2014/main" id="{82748230-FCE4-01A8-5EDA-BCF3E002F1FC}"/>
                    </a:ext>
                  </a:extLst>
                </p:cNvPr>
                <p:cNvSpPr/>
                <p:nvPr/>
              </p:nvSpPr>
              <p:spPr>
                <a:xfrm>
                  <a:off x="4415790" y="3985260"/>
                  <a:ext cx="1409700" cy="13868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  <p:pic>
              <p:nvPicPr>
                <p:cNvPr id="1044" name="Picture 4">
                  <a:extLst>
                    <a:ext uri="{FF2B5EF4-FFF2-40B4-BE49-F238E27FC236}">
                      <a16:creationId xmlns:a16="http://schemas.microsoft.com/office/drawing/2014/main" id="{A6C256FA-5753-C366-03A6-FA88A9D2E8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3315" y="3242310"/>
                  <a:ext cx="2914650" cy="27813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776FEC54-D4B4-238C-C361-A08896FF0BBF}"/>
              </a:ext>
            </a:extLst>
          </p:cNvPr>
          <p:cNvSpPr txBox="1"/>
          <p:nvPr/>
        </p:nvSpPr>
        <p:spPr>
          <a:xfrm>
            <a:off x="1135380" y="937858"/>
            <a:ext cx="7322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Images made up of pixels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6C77B87-A9DA-19DC-8FDB-4A68336D1D2F}"/>
              </a:ext>
            </a:extLst>
          </p:cNvPr>
          <p:cNvGrpSpPr/>
          <p:nvPr/>
        </p:nvGrpSpPr>
        <p:grpSpPr>
          <a:xfrm>
            <a:off x="1310640" y="2668440"/>
            <a:ext cx="7147560" cy="4014300"/>
            <a:chOff x="1310640" y="2668440"/>
            <a:chExt cx="7147560" cy="40143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9A6B9C-9EA1-4854-4196-A2AB41E70F40}"/>
                </a:ext>
              </a:extLst>
            </p:cNvPr>
            <p:cNvSpPr/>
            <p:nvPr/>
          </p:nvSpPr>
          <p:spPr>
            <a:xfrm>
              <a:off x="1310640" y="2668440"/>
              <a:ext cx="7147560" cy="401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049725-14D2-6287-448E-7B78BFAD91D6}"/>
                </a:ext>
              </a:extLst>
            </p:cNvPr>
            <p:cNvSpPr txBox="1"/>
            <p:nvPr/>
          </p:nvSpPr>
          <p:spPr>
            <a:xfrm>
              <a:off x="1417320" y="2692996"/>
              <a:ext cx="559769" cy="461665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8K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FF5C28-23AF-6E3E-06A8-C83BE1B5D638}"/>
                </a:ext>
              </a:extLst>
            </p:cNvPr>
            <p:cNvCxnSpPr/>
            <p:nvPr/>
          </p:nvCxnSpPr>
          <p:spPr>
            <a:xfrm>
              <a:off x="1310640" y="3146148"/>
              <a:ext cx="714756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C646-7115-5FD3-F497-9B9E8888EBB3}"/>
                </a:ext>
              </a:extLst>
            </p:cNvPr>
            <p:cNvSpPr txBox="1"/>
            <p:nvPr/>
          </p:nvSpPr>
          <p:spPr>
            <a:xfrm>
              <a:off x="2568297" y="2862819"/>
              <a:ext cx="856325" cy="30777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7680 </a:t>
              </a:r>
              <a:r>
                <a:rPr 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px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C376AE-E31B-D519-EFB4-C321F60B8197}"/>
                </a:ext>
              </a:extLst>
            </p:cNvPr>
            <p:cNvCxnSpPr>
              <a:cxnSpLocks/>
            </p:cNvCxnSpPr>
            <p:nvPr/>
          </p:nvCxnSpPr>
          <p:spPr>
            <a:xfrm>
              <a:off x="1991303" y="2668440"/>
              <a:ext cx="0" cy="401429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0" name="TextBox 2049">
              <a:extLst>
                <a:ext uri="{FF2B5EF4-FFF2-40B4-BE49-F238E27FC236}">
                  <a16:creationId xmlns:a16="http://schemas.microsoft.com/office/drawing/2014/main" id="{5686BFC3-6533-4CD2-562E-792A0B33D7BC}"/>
                </a:ext>
              </a:extLst>
            </p:cNvPr>
            <p:cNvSpPr txBox="1"/>
            <p:nvPr/>
          </p:nvSpPr>
          <p:spPr>
            <a:xfrm>
              <a:off x="1952445" y="3276590"/>
              <a:ext cx="856325" cy="30777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4320 </a:t>
              </a:r>
              <a:r>
                <a:rPr 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px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C8F2777-287C-56A1-427A-C8DAECFFEBCF}"/>
              </a:ext>
            </a:extLst>
          </p:cNvPr>
          <p:cNvGrpSpPr/>
          <p:nvPr/>
        </p:nvGrpSpPr>
        <p:grpSpPr>
          <a:xfrm>
            <a:off x="3090927" y="3670508"/>
            <a:ext cx="5370067" cy="3016004"/>
            <a:chOff x="1310640" y="2668440"/>
            <a:chExt cx="7147560" cy="401430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50301D63-AC74-6F92-0FDE-1C8874D214F3}"/>
                </a:ext>
              </a:extLst>
            </p:cNvPr>
            <p:cNvSpPr/>
            <p:nvPr/>
          </p:nvSpPr>
          <p:spPr>
            <a:xfrm>
              <a:off x="1310640" y="2668440"/>
              <a:ext cx="7147560" cy="401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A6D64143-002A-D196-DB55-2E94160BD199}"/>
                </a:ext>
              </a:extLst>
            </p:cNvPr>
            <p:cNvSpPr txBox="1"/>
            <p:nvPr/>
          </p:nvSpPr>
          <p:spPr>
            <a:xfrm>
              <a:off x="1417320" y="2692996"/>
              <a:ext cx="840680" cy="675923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4K</a:t>
              </a:r>
            </a:p>
          </p:txBody>
        </p: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0AEE8C90-20E0-A6F5-DE3C-1B4F9A231A97}"/>
                </a:ext>
              </a:extLst>
            </p:cNvPr>
            <p:cNvCxnSpPr/>
            <p:nvPr/>
          </p:nvCxnSpPr>
          <p:spPr>
            <a:xfrm>
              <a:off x="1310640" y="3302338"/>
              <a:ext cx="714756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9AD48C20-FC71-84E6-AE3B-B8A4A53EB044}"/>
                </a:ext>
              </a:extLst>
            </p:cNvPr>
            <p:cNvSpPr txBox="1"/>
            <p:nvPr/>
          </p:nvSpPr>
          <p:spPr>
            <a:xfrm>
              <a:off x="3811567" y="2907460"/>
              <a:ext cx="1265479" cy="45061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3840 </a:t>
              </a:r>
              <a:r>
                <a:rPr 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px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68C56033-34BF-660A-1501-975CEF0C914B}"/>
                </a:ext>
              </a:extLst>
            </p:cNvPr>
            <p:cNvCxnSpPr>
              <a:cxnSpLocks/>
            </p:cNvCxnSpPr>
            <p:nvPr/>
          </p:nvCxnSpPr>
          <p:spPr>
            <a:xfrm>
              <a:off x="2179869" y="2668440"/>
              <a:ext cx="0" cy="401429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29383ED6-CE01-2D51-EE61-9DCE0A906AA3}"/>
                </a:ext>
              </a:extLst>
            </p:cNvPr>
            <p:cNvSpPr txBox="1"/>
            <p:nvPr/>
          </p:nvSpPr>
          <p:spPr>
            <a:xfrm>
              <a:off x="2107091" y="3477861"/>
              <a:ext cx="1197420" cy="45061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2160 </a:t>
              </a:r>
              <a:r>
                <a:rPr lang="en-US" sz="1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px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90272291-B7C8-FA2A-13F8-784F6426EF55}"/>
              </a:ext>
            </a:extLst>
          </p:cNvPr>
          <p:cNvGrpSpPr/>
          <p:nvPr/>
        </p:nvGrpSpPr>
        <p:grpSpPr>
          <a:xfrm>
            <a:off x="4413834" y="4620965"/>
            <a:ext cx="4034611" cy="2059971"/>
            <a:chOff x="1310640" y="2668440"/>
            <a:chExt cx="7147560" cy="4014300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28BB44B1-0E98-2D79-E19B-B40425B18D07}"/>
                </a:ext>
              </a:extLst>
            </p:cNvPr>
            <p:cNvSpPr/>
            <p:nvPr/>
          </p:nvSpPr>
          <p:spPr>
            <a:xfrm>
              <a:off x="1310640" y="2668440"/>
              <a:ext cx="7147560" cy="401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BC330DE2-4453-6280-67B7-60F88BF19B75}"/>
                </a:ext>
              </a:extLst>
            </p:cNvPr>
            <p:cNvSpPr txBox="1"/>
            <p:nvPr/>
          </p:nvSpPr>
          <p:spPr>
            <a:xfrm>
              <a:off x="1417320" y="2692996"/>
              <a:ext cx="1168989" cy="108858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2K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01ED086D-AB86-47FE-E45E-72A6E2DAA15E}"/>
                </a:ext>
              </a:extLst>
            </p:cNvPr>
            <p:cNvSpPr txBox="1"/>
            <p:nvPr/>
          </p:nvSpPr>
          <p:spPr>
            <a:xfrm>
              <a:off x="2332078" y="2878059"/>
              <a:ext cx="4584552" cy="72572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(Quad HD) 2560 X 1440</a:t>
              </a:r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D3C186A7-6731-2483-3BA3-ECD625A76D8C}"/>
              </a:ext>
            </a:extLst>
          </p:cNvPr>
          <p:cNvSpPr txBox="1"/>
          <p:nvPr/>
        </p:nvSpPr>
        <p:spPr>
          <a:xfrm>
            <a:off x="3732642" y="370351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(Ultra HD)</a:t>
            </a:r>
          </a:p>
        </p:txBody>
      </p: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A3FBA0C2-4437-5AB8-7D91-99CE998E759A}"/>
              </a:ext>
            </a:extLst>
          </p:cNvPr>
          <p:cNvGrpSpPr/>
          <p:nvPr/>
        </p:nvGrpSpPr>
        <p:grpSpPr>
          <a:xfrm>
            <a:off x="5418428" y="5267497"/>
            <a:ext cx="3031263" cy="1413436"/>
            <a:chOff x="1310640" y="2668440"/>
            <a:chExt cx="7147560" cy="4014300"/>
          </a:xfrm>
        </p:grpSpPr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5E7B0A9A-4B97-A45A-611A-C7647A6545D6}"/>
                </a:ext>
              </a:extLst>
            </p:cNvPr>
            <p:cNvSpPr/>
            <p:nvPr/>
          </p:nvSpPr>
          <p:spPr>
            <a:xfrm>
              <a:off x="1310640" y="2668440"/>
              <a:ext cx="7147560" cy="401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4" name="TextBox 2083">
              <a:extLst>
                <a:ext uri="{FF2B5EF4-FFF2-40B4-BE49-F238E27FC236}">
                  <a16:creationId xmlns:a16="http://schemas.microsoft.com/office/drawing/2014/main" id="{03A69BAE-142D-B71C-711E-296A5428665F}"/>
                </a:ext>
              </a:extLst>
            </p:cNvPr>
            <p:cNvSpPr txBox="1"/>
            <p:nvPr/>
          </p:nvSpPr>
          <p:spPr>
            <a:xfrm>
              <a:off x="1417319" y="2692995"/>
              <a:ext cx="4400637" cy="1753173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Full HD</a:t>
              </a:r>
            </a:p>
          </p:txBody>
        </p:sp>
      </p:grpSp>
      <p:sp>
        <p:nvSpPr>
          <p:cNvPr id="2088" name="TextBox 2087">
            <a:extLst>
              <a:ext uri="{FF2B5EF4-FFF2-40B4-BE49-F238E27FC236}">
                <a16:creationId xmlns:a16="http://schemas.microsoft.com/office/drawing/2014/main" id="{60F8A1B1-5A81-0479-8992-6D68B2DC4525}"/>
              </a:ext>
            </a:extLst>
          </p:cNvPr>
          <p:cNvSpPr txBox="1"/>
          <p:nvPr/>
        </p:nvSpPr>
        <p:spPr>
          <a:xfrm>
            <a:off x="6680579" y="5340231"/>
            <a:ext cx="1160895" cy="307777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1920 X 1080</a:t>
            </a:r>
          </a:p>
        </p:txBody>
      </p:sp>
      <p:grpSp>
        <p:nvGrpSpPr>
          <p:cNvPr id="2089" name="Group 2088">
            <a:extLst>
              <a:ext uri="{FF2B5EF4-FFF2-40B4-BE49-F238E27FC236}">
                <a16:creationId xmlns:a16="http://schemas.microsoft.com/office/drawing/2014/main" id="{96BB3A3E-213E-063D-D021-428CA4B7B82F}"/>
              </a:ext>
            </a:extLst>
          </p:cNvPr>
          <p:cNvGrpSpPr/>
          <p:nvPr/>
        </p:nvGrpSpPr>
        <p:grpSpPr>
          <a:xfrm>
            <a:off x="6386542" y="5802099"/>
            <a:ext cx="2070394" cy="877632"/>
            <a:chOff x="1310640" y="2668440"/>
            <a:chExt cx="7147560" cy="4014300"/>
          </a:xfrm>
        </p:grpSpPr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2C672D11-E5FD-1FA0-8D44-99D23C61789B}"/>
                </a:ext>
              </a:extLst>
            </p:cNvPr>
            <p:cNvSpPr/>
            <p:nvPr/>
          </p:nvSpPr>
          <p:spPr>
            <a:xfrm>
              <a:off x="1310640" y="2668440"/>
              <a:ext cx="7147560" cy="401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1" name="TextBox 2090">
              <a:extLst>
                <a:ext uri="{FF2B5EF4-FFF2-40B4-BE49-F238E27FC236}">
                  <a16:creationId xmlns:a16="http://schemas.microsoft.com/office/drawing/2014/main" id="{CD8465DB-7561-00E5-849D-55BF78618341}"/>
                </a:ext>
              </a:extLst>
            </p:cNvPr>
            <p:cNvSpPr txBox="1"/>
            <p:nvPr/>
          </p:nvSpPr>
          <p:spPr>
            <a:xfrm>
              <a:off x="1417319" y="2692993"/>
              <a:ext cx="2214707" cy="2111662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HD</a:t>
              </a:r>
            </a:p>
          </p:txBody>
        </p:sp>
      </p:grpSp>
      <p:sp>
        <p:nvSpPr>
          <p:cNvPr id="2092" name="TextBox 2091">
            <a:extLst>
              <a:ext uri="{FF2B5EF4-FFF2-40B4-BE49-F238E27FC236}">
                <a16:creationId xmlns:a16="http://schemas.microsoft.com/office/drawing/2014/main" id="{204737CF-BF6D-A9BC-A512-7E7E13F38DAA}"/>
              </a:ext>
            </a:extLst>
          </p:cNvPr>
          <p:cNvSpPr txBox="1"/>
          <p:nvPr/>
        </p:nvSpPr>
        <p:spPr>
          <a:xfrm>
            <a:off x="6997821" y="5843694"/>
            <a:ext cx="1064715" cy="307777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1280 X 720</a:t>
            </a:r>
          </a:p>
        </p:txBody>
      </p:sp>
      <p:grpSp>
        <p:nvGrpSpPr>
          <p:cNvPr id="2094" name="Group 2093">
            <a:extLst>
              <a:ext uri="{FF2B5EF4-FFF2-40B4-BE49-F238E27FC236}">
                <a16:creationId xmlns:a16="http://schemas.microsoft.com/office/drawing/2014/main" id="{67C12778-788F-93F8-7B09-EC0A8FD5AE91}"/>
              </a:ext>
            </a:extLst>
          </p:cNvPr>
          <p:cNvGrpSpPr/>
          <p:nvPr/>
        </p:nvGrpSpPr>
        <p:grpSpPr>
          <a:xfrm>
            <a:off x="7042346" y="6183715"/>
            <a:ext cx="1414106" cy="495400"/>
            <a:chOff x="1310640" y="2668440"/>
            <a:chExt cx="7147560" cy="4014300"/>
          </a:xfrm>
        </p:grpSpPr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6E32B0F4-EEE1-2E4D-CD1E-B1D418D7CA52}"/>
                </a:ext>
              </a:extLst>
            </p:cNvPr>
            <p:cNvSpPr/>
            <p:nvPr/>
          </p:nvSpPr>
          <p:spPr>
            <a:xfrm>
              <a:off x="1310640" y="2668440"/>
              <a:ext cx="7147560" cy="4014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6" name="TextBox 2095">
              <a:extLst>
                <a:ext uri="{FF2B5EF4-FFF2-40B4-BE49-F238E27FC236}">
                  <a16:creationId xmlns:a16="http://schemas.microsoft.com/office/drawing/2014/main" id="{CA545355-CBEB-0116-0471-5F84E72092EC}"/>
                </a:ext>
              </a:extLst>
            </p:cNvPr>
            <p:cNvSpPr txBox="1"/>
            <p:nvPr/>
          </p:nvSpPr>
          <p:spPr>
            <a:xfrm>
              <a:off x="1417320" y="2692993"/>
              <a:ext cx="2983281" cy="374094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xygen" panose="02000503000000000000" pitchFamily="2" charset="0"/>
                </a:rPr>
                <a:t>SD</a:t>
              </a:r>
            </a:p>
          </p:txBody>
        </p:sp>
      </p:grpSp>
      <p:sp>
        <p:nvSpPr>
          <p:cNvPr id="2097" name="TextBox 2096">
            <a:extLst>
              <a:ext uri="{FF2B5EF4-FFF2-40B4-BE49-F238E27FC236}">
                <a16:creationId xmlns:a16="http://schemas.microsoft.com/office/drawing/2014/main" id="{E3D3944A-22F3-C789-CFCB-67B9B2331BA3}"/>
              </a:ext>
            </a:extLst>
          </p:cNvPr>
          <p:cNvSpPr txBox="1"/>
          <p:nvPr/>
        </p:nvSpPr>
        <p:spPr>
          <a:xfrm>
            <a:off x="7470261" y="6285654"/>
            <a:ext cx="1053494" cy="307777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640 X 480</a:t>
            </a:r>
          </a:p>
        </p:txBody>
      </p:sp>
    </p:spTree>
    <p:extLst>
      <p:ext uri="{BB962C8B-B14F-4D97-AF65-F5344CB8AC3E}">
        <p14:creationId xmlns:p14="http://schemas.microsoft.com/office/powerpoint/2010/main" val="2110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" grpId="0"/>
      <p:bldP spid="2081" grpId="0"/>
      <p:bldP spid="2088" grpId="0"/>
      <p:bldP spid="2092" grpId="0"/>
      <p:bldP spid="20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E07C-34F9-D55E-88AC-CBD74A676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DAFF16-EAEA-6DAC-F33C-C35FFAEC2AA8}"/>
              </a:ext>
            </a:extLst>
          </p:cNvPr>
          <p:cNvSpPr txBox="1"/>
          <p:nvPr/>
        </p:nvSpPr>
        <p:spPr>
          <a:xfrm>
            <a:off x="0" y="4"/>
            <a:ext cx="12192000" cy="81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Additive Color Mixing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FBB2F2-1691-88B0-4F94-3F2BCE9F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0" y="246886"/>
            <a:ext cx="651930" cy="659886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2925E9E6-8092-A54B-A5E4-59E3905F4C1C}"/>
              </a:ext>
            </a:extLst>
          </p:cNvPr>
          <p:cNvSpPr txBox="1"/>
          <p:nvPr/>
        </p:nvSpPr>
        <p:spPr>
          <a:xfrm>
            <a:off x="1118024" y="1101089"/>
            <a:ext cx="818599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Every pixel has 1 byte for Red, Green &amp; Blue each (R, G, B)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Each byte of R, G &amp; B can have values 0 to 255 (Hex: 00 to ff)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Binary: 0000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0000 to 1111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1111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8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1 = 255</a:t>
            </a:r>
          </a:p>
          <a:p>
            <a:pPr lvl="1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Some mixes of R, G &amp; B</a:t>
            </a:r>
          </a:p>
        </p:txBody>
      </p: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758B116B-BB33-23CC-AC75-A295BD9B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41" y="2984018"/>
            <a:ext cx="1790700" cy="52875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08A7FE-BE8A-B05C-A7D1-6BF8FDBBD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045" y="1462558"/>
            <a:ext cx="881689" cy="8413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4C2034F-D620-BA79-4ED6-62AFD1FA7AB5}"/>
              </a:ext>
            </a:extLst>
          </p:cNvPr>
          <p:cNvSpPr/>
          <p:nvPr/>
        </p:nvSpPr>
        <p:spPr>
          <a:xfrm rot="10800000">
            <a:off x="5143340" y="2871320"/>
            <a:ext cx="183201" cy="12491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D4AD-9FDE-CE5A-79C1-26D800770CCB}"/>
              </a:ext>
            </a:extLst>
          </p:cNvPr>
          <p:cNvSpPr txBox="1"/>
          <p:nvPr/>
        </p:nvSpPr>
        <p:spPr>
          <a:xfrm>
            <a:off x="5082540" y="2641044"/>
            <a:ext cx="373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</a:t>
            </a:r>
            <a:endParaRPr lang="en-US" sz="14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6773B40-C43A-446B-6E80-04CE5CC7AFAA}"/>
              </a:ext>
            </a:extLst>
          </p:cNvPr>
          <p:cNvSpPr/>
          <p:nvPr/>
        </p:nvSpPr>
        <p:spPr>
          <a:xfrm rot="10800000">
            <a:off x="6795025" y="2854223"/>
            <a:ext cx="183201" cy="12491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41591-D14D-F0BB-0A60-56F2C79D7045}"/>
              </a:ext>
            </a:extLst>
          </p:cNvPr>
          <p:cNvSpPr txBox="1"/>
          <p:nvPr/>
        </p:nvSpPr>
        <p:spPr>
          <a:xfrm>
            <a:off x="6652260" y="2623947"/>
            <a:ext cx="485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255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7FA647-76DE-27B6-DB11-49B4706DE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92" y="3985260"/>
            <a:ext cx="3486388" cy="279306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6304A1-67E3-B6E7-5BB9-68A927266B33}"/>
              </a:ext>
            </a:extLst>
          </p:cNvPr>
          <p:cNvCxnSpPr>
            <a:cxnSpLocks/>
          </p:cNvCxnSpPr>
          <p:nvPr/>
        </p:nvCxnSpPr>
        <p:spPr>
          <a:xfrm>
            <a:off x="4831080" y="6309360"/>
            <a:ext cx="18516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Connector 2049">
            <a:extLst>
              <a:ext uri="{FF2B5EF4-FFF2-40B4-BE49-F238E27FC236}">
                <a16:creationId xmlns:a16="http://schemas.microsoft.com/office/drawing/2014/main" id="{35518922-5634-273C-F0F1-DD3F4C11FB11}"/>
              </a:ext>
            </a:extLst>
          </p:cNvPr>
          <p:cNvCxnSpPr>
            <a:cxnSpLocks/>
          </p:cNvCxnSpPr>
          <p:nvPr/>
        </p:nvCxnSpPr>
        <p:spPr>
          <a:xfrm>
            <a:off x="4078626" y="4366260"/>
            <a:ext cx="26307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FF958C0-C1BC-2C6F-A40F-02EF48DABE30}"/>
              </a:ext>
            </a:extLst>
          </p:cNvPr>
          <p:cNvCxnSpPr>
            <a:cxnSpLocks/>
          </p:cNvCxnSpPr>
          <p:nvPr/>
        </p:nvCxnSpPr>
        <p:spPr>
          <a:xfrm>
            <a:off x="3811926" y="4724400"/>
            <a:ext cx="29241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7DA96A1B-57A4-742F-AC53-BD2B2F14D523}"/>
              </a:ext>
            </a:extLst>
          </p:cNvPr>
          <p:cNvCxnSpPr>
            <a:cxnSpLocks/>
          </p:cNvCxnSpPr>
          <p:nvPr/>
        </p:nvCxnSpPr>
        <p:spPr>
          <a:xfrm>
            <a:off x="5321628" y="5074920"/>
            <a:ext cx="13725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56F6337-3231-40A1-0D46-05BDFC3D5023}"/>
              </a:ext>
            </a:extLst>
          </p:cNvPr>
          <p:cNvCxnSpPr>
            <a:cxnSpLocks/>
          </p:cNvCxnSpPr>
          <p:nvPr/>
        </p:nvCxnSpPr>
        <p:spPr>
          <a:xfrm>
            <a:off x="3549896" y="5623560"/>
            <a:ext cx="31595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2A11ABED-C35A-CC42-1479-C061CD143E49}"/>
              </a:ext>
            </a:extLst>
          </p:cNvPr>
          <p:cNvCxnSpPr>
            <a:cxnSpLocks/>
          </p:cNvCxnSpPr>
          <p:nvPr/>
        </p:nvCxnSpPr>
        <p:spPr>
          <a:xfrm>
            <a:off x="4078626" y="5981700"/>
            <a:ext cx="26307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9EB5E898-A690-A544-0D42-BEAB665F1F42}"/>
              </a:ext>
            </a:extLst>
          </p:cNvPr>
          <p:cNvCxnSpPr>
            <a:cxnSpLocks/>
          </p:cNvCxnSpPr>
          <p:nvPr/>
        </p:nvCxnSpPr>
        <p:spPr>
          <a:xfrm>
            <a:off x="4502169" y="6598920"/>
            <a:ext cx="21742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667D0B94-C79B-F73C-10BF-2DCFF3CE9670}"/>
              </a:ext>
            </a:extLst>
          </p:cNvPr>
          <p:cNvCxnSpPr>
            <a:cxnSpLocks/>
          </p:cNvCxnSpPr>
          <p:nvPr/>
        </p:nvCxnSpPr>
        <p:spPr>
          <a:xfrm>
            <a:off x="4437486" y="5364480"/>
            <a:ext cx="2251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73F09E1-3098-FA25-868B-256786E6E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862" y="4286020"/>
            <a:ext cx="1876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713C-CC1D-027B-A055-58323CC2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A8262F-95B4-962E-7A99-CA31C05906E2}"/>
              </a:ext>
            </a:extLst>
          </p:cNvPr>
          <p:cNvSpPr txBox="1"/>
          <p:nvPr/>
        </p:nvSpPr>
        <p:spPr>
          <a:xfrm>
            <a:off x="0" y="4"/>
            <a:ext cx="12192000" cy="81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Colored Images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E9A308-3C9D-039B-D704-67C3C11E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0" y="246886"/>
            <a:ext cx="651930" cy="659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B0DED7-72CD-9CA1-60F3-0707E13B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31" y="2165104"/>
            <a:ext cx="1958216" cy="4371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E73023-30A6-C955-B744-29EE48B0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111" y="3619953"/>
            <a:ext cx="1958216" cy="14621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59B6F0-CB15-0A81-2483-5C63E9AE5551}"/>
              </a:ext>
            </a:extLst>
          </p:cNvPr>
          <p:cNvCxnSpPr/>
          <p:nvPr/>
        </p:nvCxnSpPr>
        <p:spPr>
          <a:xfrm>
            <a:off x="3127947" y="2165104"/>
            <a:ext cx="3749164" cy="14548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96BCDD-B845-96B8-76A4-F59955C18D42}"/>
              </a:ext>
            </a:extLst>
          </p:cNvPr>
          <p:cNvCxnSpPr>
            <a:cxnSpLocks/>
          </p:cNvCxnSpPr>
          <p:nvPr/>
        </p:nvCxnSpPr>
        <p:spPr>
          <a:xfrm flipV="1">
            <a:off x="3127947" y="5074802"/>
            <a:ext cx="3749164" cy="14548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537B3D-F545-1CC2-874A-463441EF2E54}"/>
              </a:ext>
            </a:extLst>
          </p:cNvPr>
          <p:cNvSpPr txBox="1"/>
          <p:nvPr/>
        </p:nvSpPr>
        <p:spPr>
          <a:xfrm>
            <a:off x="5143500" y="1436294"/>
            <a:ext cx="59525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Superimposition of 3 separate images 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Oxygen" panose="02000503000000000000" pitchFamily="2" charset="0"/>
              </a:rPr>
              <a:t>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3DB12"/>
                </a:solidFill>
                <a:latin typeface="Oxygen" panose="02000503000000000000" pitchFamily="2" charset="0"/>
              </a:rPr>
              <a:t>Green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218F0"/>
                </a:solidFill>
                <a:latin typeface="Oxygen" panose="02000503000000000000" pitchFamily="2" charset="0"/>
              </a:rPr>
              <a:t>Blue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3F1E-4A98-3E9E-B9FB-783DAB631A79}"/>
              </a:ext>
            </a:extLst>
          </p:cNvPr>
          <p:cNvSpPr txBox="1"/>
          <p:nvPr/>
        </p:nvSpPr>
        <p:spPr>
          <a:xfrm>
            <a:off x="5589209" y="6528962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Image 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99296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124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15</cp:revision>
  <dcterms:created xsi:type="dcterms:W3CDTF">2024-02-03T00:33:22Z</dcterms:created>
  <dcterms:modified xsi:type="dcterms:W3CDTF">2024-02-27T01:48:02Z</dcterms:modified>
</cp:coreProperties>
</file>