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ffdb90a35c803d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2D"/>
    <a:srgbClr val="EE8640"/>
    <a:srgbClr val="FF6600"/>
    <a:srgbClr val="E47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450D8-3D4F-4317-A537-B3C7A3C5EF99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1B00B-6DA3-475B-AA87-6641F049B0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3586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094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577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647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861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795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09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968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04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129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911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653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20D40-57F7-45BB-8884-85123E4C70DB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231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jetbrains.com/pycharm/downloa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40666" y="-1035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4009532" y="190301"/>
            <a:ext cx="607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AI for Everyone: I</a:t>
            </a:r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ntroduction </a:t>
            </a:r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to Artificial Intelligence</a:t>
            </a:r>
            <a:endParaRPr lang="en-AU" b="1" cap="small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07262" y="1780657"/>
            <a:ext cx="274562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General Purpose Language: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Machine Learning AI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GUI, Web, Software Dev</a:t>
            </a:r>
            <a:endParaRPr lang="en-AU" sz="11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07262" y="3633080"/>
            <a:ext cx="22623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Python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eatures: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Interpreted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Object oriented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High Level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Current version 3.x</a:t>
            </a:r>
            <a:endParaRPr lang="en-AU" sz="11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50532" y="1854063"/>
            <a:ext cx="33721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Download Install 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&amp; Run: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  <a:hlinkClick r:id="rId3"/>
              </a:rPr>
              <a:t>https://www.python.org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Start &gt; Python IDLE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Write a line of code</a:t>
            </a:r>
          </a:p>
          <a:p>
            <a:pPr lvl="2">
              <a:lnSpc>
                <a:spcPct val="150000"/>
              </a:lnSpc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e.g. 2+3 OR print(“Hello World”)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50533" y="3633080"/>
            <a:ext cx="4492599" cy="1638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Community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version of 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PyCharm IDE: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  <a:hlinkClick r:id="rId4"/>
              </a:rPr>
              <a:t>https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  <a:hlinkClick r:id="rId4"/>
              </a:rPr>
              <a:t>://www.jetbrains.com/pycharm/download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Install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64 bit (depending on system)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Start &gt;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PyCharm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&gt; Create New Project &gt;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filename.py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print(“Hello World”)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Run the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file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87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40666" y="-16454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466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Python Programming: Variables &amp; Strings</a:t>
            </a:r>
            <a:endParaRPr lang="en-AU" b="1" cap="small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72771" y="2945892"/>
            <a:ext cx="226231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Assignment: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 x </a:t>
            </a: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= 2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name = ‘Rupa’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72771" y="3874811"/>
            <a:ext cx="420480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Strings: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Strings are immutable: </a:t>
            </a:r>
          </a:p>
          <a:p>
            <a:pPr lvl="2">
              <a:lnSpc>
                <a:spcPct val="150000"/>
              </a:lnSpc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str1 = “My Name”</a:t>
            </a:r>
          </a:p>
          <a:p>
            <a:pPr lvl="2">
              <a:lnSpc>
                <a:spcPct val="150000"/>
              </a:lnSpc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str1[3] = ‘n’          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# Error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5142" y="1753162"/>
            <a:ext cx="334085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Types: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int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 e.g. 4, 1000, -34 etc.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loat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e.g. 33.4, -0.0005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tring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e.g. ‘My friend Tom’, ‘cricket’ etc.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544937"/>
              </p:ext>
            </p:extLst>
          </p:nvPr>
        </p:nvGraphicFramePr>
        <p:xfrm>
          <a:off x="6716228" y="4267046"/>
          <a:ext cx="4864100" cy="581025"/>
        </p:xfrm>
        <a:graphic>
          <a:graphicData uri="http://schemas.openxmlformats.org/drawingml/2006/table">
            <a:tbl>
              <a:tblPr/>
              <a:tblGrid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571500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1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Wingdings" panose="05000000000000000000" pitchFamily="2" charset="2"/>
                        </a:rPr>
                        <a:t>à</a:t>
                      </a:r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Oxygen" panose="02000503000000000000" pitchFamily="2" charset="0"/>
                        </a:rPr>
                        <a:t>index</a:t>
                      </a:r>
                      <a:endParaRPr lang="en-AU" sz="1000" b="1" i="0" u="none" strike="noStrike">
                        <a:solidFill>
                          <a:srgbClr val="80808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 smtClean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1" i="0" u="none" strike="noStrike" dirty="0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4098" name="Picture 2" descr="Learn Coding With Fun Byte-Sized Comics – Potato Pira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21" y="2047017"/>
            <a:ext cx="3225969" cy="322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85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64729" y="-18374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461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Python Programming: Lists, Tuples &amp; Sets</a:t>
            </a:r>
            <a:endParaRPr lang="en-AU" b="1" cap="small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9573" y="1704434"/>
            <a:ext cx="2989922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Lists: [ ]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Mutable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E.g.: myList = [23, 91, 9,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507]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Functions used in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List: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append()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insert()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remove()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pop()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clear()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extend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()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max(list)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min(list))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sum(list))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sort()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sort(reverse=True)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14482" y="1704434"/>
            <a:ext cx="333530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Tuples: ( )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Immutable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Iteration is faster than list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E.g.: myTuple = (23, 91, 9, 507)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65461" y="3368994"/>
            <a:ext cx="5126448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Sets: { }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Like mathematical sets: do not consider repetition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E.g.: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mySet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=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{23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, 91, 9,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507, 91}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Uses hashing for performance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No index for sets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Mutable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Functions used in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Set: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add()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remove()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set1.update(set2)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560" y="2579990"/>
            <a:ext cx="3895237" cy="197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4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 - 1</Template>
  <TotalTime>9</TotalTime>
  <Words>389</Words>
  <Application>Microsoft Office PowerPoint</Application>
  <PresentationFormat>Widescreen</PresentationFormat>
  <Paragraphs>108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2023-09-12T18:24:35Z</dcterms:created>
  <dcterms:modified xsi:type="dcterms:W3CDTF">2023-09-15T06:20:47Z</dcterms:modified>
</cp:coreProperties>
</file>