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4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4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2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2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5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5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3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4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6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78DF-FEB2-4287-A5B0-0CB54C2498C9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838F-FB63-4136-91AA-38215BD133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35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420" y="182098"/>
            <a:ext cx="51480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Science that gives computers the ability to learn without being explicitly programmed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			- Arthur Samuel 1959</a:t>
            </a:r>
          </a:p>
          <a:p>
            <a:r>
              <a:rPr lang="en-US" sz="1100" dirty="0" smtClean="0"/>
              <a:t>Learns from both positive and negative feedbacks.</a:t>
            </a:r>
          </a:p>
          <a:p>
            <a:r>
              <a:rPr lang="en-US" sz="1100" dirty="0"/>
              <a:t>M</a:t>
            </a:r>
            <a:r>
              <a:rPr lang="en-US" sz="1100" dirty="0" smtClean="0"/>
              <a:t>ore the inputs, accurate the learning.</a:t>
            </a:r>
          </a:p>
          <a:p>
            <a:endParaRPr lang="en-A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0432" y="852331"/>
            <a:ext cx="86333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Supervised: 99%: Input to Output (both correct and wrong) mapped while learning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e.g. input=Ad, Output=User clicks (yes/no)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        input=Hand drawn graphics, Output=can the be called a circle? y/n</a:t>
            </a:r>
          </a:p>
          <a:p>
            <a:r>
              <a:rPr lang="en-US" sz="1100" dirty="0"/>
              <a:t>	 </a:t>
            </a:r>
            <a:r>
              <a:rPr lang="en-US" sz="1100" dirty="0" smtClean="0"/>
              <a:t>       input=Autonomous car video stream, Output=Position of other cars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Types: </a:t>
            </a:r>
            <a:r>
              <a:rPr lang="en-US" sz="1100" b="1" dirty="0" smtClean="0"/>
              <a:t>Regression</a:t>
            </a:r>
            <a:r>
              <a:rPr lang="en-US" sz="1100" dirty="0" smtClean="0"/>
              <a:t> (O/P is continuous </a:t>
            </a:r>
            <a:r>
              <a:rPr lang="en-US" sz="1100" dirty="0" err="1" smtClean="0"/>
              <a:t>var</a:t>
            </a:r>
            <a:r>
              <a:rPr lang="en-US" sz="1100" dirty="0" smtClean="0"/>
              <a:t> e.g. house price), </a:t>
            </a:r>
            <a:r>
              <a:rPr lang="en-US" sz="1100" b="1" dirty="0" smtClean="0"/>
              <a:t>Classification</a:t>
            </a:r>
            <a:r>
              <a:rPr lang="en-US" sz="1100" dirty="0" smtClean="0"/>
              <a:t> (</a:t>
            </a:r>
            <a:r>
              <a:rPr lang="en-US" sz="1100" dirty="0" smtClean="0"/>
              <a:t>O/P is discrete </a:t>
            </a:r>
            <a:r>
              <a:rPr lang="en-US" sz="1100" dirty="0" err="1" smtClean="0"/>
              <a:t>var</a:t>
            </a:r>
            <a:r>
              <a:rPr lang="en-US" sz="1100" dirty="0"/>
              <a:t> </a:t>
            </a:r>
            <a:r>
              <a:rPr lang="en-US" sz="1100" dirty="0" smtClean="0"/>
              <a:t>or </a:t>
            </a:r>
            <a:r>
              <a:rPr lang="en-US" sz="1100" dirty="0" smtClean="0"/>
              <a:t>categories e.g. </a:t>
            </a:r>
            <a:r>
              <a:rPr lang="en-US" sz="1100" dirty="0" err="1" smtClean="0"/>
              <a:t>benine</a:t>
            </a:r>
            <a:r>
              <a:rPr lang="en-US" sz="1100" dirty="0" smtClean="0"/>
              <a:t>/malignant breast cancer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Unsupervised: e.g. Google News, clustering DNA microarray, (Input x but Not output labels Y marked); </a:t>
            </a:r>
            <a:r>
              <a:rPr lang="en-US" sz="1100" dirty="0" err="1" smtClean="0"/>
              <a:t>Algo</a:t>
            </a:r>
            <a:r>
              <a:rPr lang="en-US" sz="1100" dirty="0" smtClean="0"/>
              <a:t> has to find patterns in data.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clustering, Anomaly Detection, Dimensionality Reduction (compresses data using fewer numbers) </a:t>
            </a:r>
          </a:p>
          <a:p>
            <a:r>
              <a:rPr lang="en-US" sz="1100" dirty="0" smtClean="0"/>
              <a:t>Recommender Systems</a:t>
            </a:r>
          </a:p>
          <a:p>
            <a:r>
              <a:rPr lang="en-US" sz="1100" dirty="0" smtClean="0"/>
              <a:t>Reinforced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0" y="3451223"/>
            <a:ext cx="3290665" cy="1636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9" y="5094984"/>
            <a:ext cx="3613268" cy="167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75" y="4776190"/>
            <a:ext cx="2702227" cy="1982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744" y="2807207"/>
            <a:ext cx="3774864" cy="15315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885084" y="1849637"/>
            <a:ext cx="6677004" cy="16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0040" y="1675737"/>
            <a:ext cx="338328" cy="224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454" y="4394490"/>
            <a:ext cx="2680541" cy="1958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937" y="68865"/>
            <a:ext cx="3793286" cy="2103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4808" y="4508485"/>
            <a:ext cx="3441332" cy="19553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3228" y="-5971"/>
            <a:ext cx="2537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/>
              <a:t>https://www.youtube.com/@Deeplearningai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39838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2023-06-27T12:43:50Z</dcterms:created>
  <dcterms:modified xsi:type="dcterms:W3CDTF">2023-06-27T16:13:58Z</dcterms:modified>
</cp:coreProperties>
</file>