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7" r:id="rId5"/>
  </p:sldIdLst>
  <p:sldSz cx="9601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3C61"/>
    <a:srgbClr val="203C64"/>
    <a:srgbClr val="E0F5FC"/>
    <a:srgbClr val="B2E6F8"/>
    <a:srgbClr val="57C7E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3775" autoAdjust="0"/>
  </p:normalViewPr>
  <p:slideViewPr>
    <p:cSldViewPr snapToGrid="0">
      <p:cViewPr varScale="1">
        <p:scale>
          <a:sx n="63" d="100"/>
          <a:sy n="63" d="100"/>
        </p:scale>
        <p:origin x="570" y="51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122363"/>
            <a:ext cx="816102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3602038"/>
            <a:ext cx="72009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2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365125"/>
            <a:ext cx="207025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365125"/>
            <a:ext cx="609076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6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0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1709740"/>
            <a:ext cx="828103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4589465"/>
            <a:ext cx="828103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1825625"/>
            <a:ext cx="408051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1825625"/>
            <a:ext cx="408051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7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65127"/>
            <a:ext cx="828103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1681163"/>
            <a:ext cx="406175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2505075"/>
            <a:ext cx="406175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1681163"/>
            <a:ext cx="408176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2505075"/>
            <a:ext cx="40817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4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0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5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457200"/>
            <a:ext cx="30966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987427"/>
            <a:ext cx="48606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057400"/>
            <a:ext cx="30966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2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457200"/>
            <a:ext cx="30966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987427"/>
            <a:ext cx="48606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057400"/>
            <a:ext cx="30966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C788-BD7A-464A-BA83-EDA42627DDC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8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365127"/>
            <a:ext cx="82810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1825625"/>
            <a:ext cx="82810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9C788-BD7A-464A-BA83-EDA42627DDC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6356352"/>
            <a:ext cx="3240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6356352"/>
            <a:ext cx="21602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5145C-2625-4A2C-9E70-0EE20FA7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9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4EFFD7-C8A8-737F-AEE8-0FF0D8851D9A}"/>
              </a:ext>
            </a:extLst>
          </p:cNvPr>
          <p:cNvSpPr/>
          <p:nvPr/>
        </p:nvSpPr>
        <p:spPr>
          <a:xfrm>
            <a:off x="1021192" y="728662"/>
            <a:ext cx="7558817" cy="816173"/>
          </a:xfrm>
          <a:prstGeom prst="rect">
            <a:avLst/>
          </a:prstGeom>
          <a:solidFill>
            <a:srgbClr val="023C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18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6BFA89-D660-8D2A-58A2-843E07F31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91" y="830146"/>
            <a:ext cx="1826081" cy="61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8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A5268F-BF9D-2739-7D63-270C5EAB7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9601200" cy="5486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56745FA-5AD7-D557-A3F6-910A8A4A52CF}"/>
              </a:ext>
            </a:extLst>
          </p:cNvPr>
          <p:cNvSpPr/>
          <p:nvPr/>
        </p:nvSpPr>
        <p:spPr>
          <a:xfrm>
            <a:off x="0" y="685800"/>
            <a:ext cx="9601200" cy="5486400"/>
          </a:xfrm>
          <a:prstGeom prst="rect">
            <a:avLst/>
          </a:prstGeom>
          <a:solidFill>
            <a:srgbClr val="023C61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FE2F73-CDF0-76DC-A2D1-2E097283F268}"/>
              </a:ext>
            </a:extLst>
          </p:cNvPr>
          <p:cNvGrpSpPr/>
          <p:nvPr/>
        </p:nvGrpSpPr>
        <p:grpSpPr>
          <a:xfrm>
            <a:off x="4055958" y="1738467"/>
            <a:ext cx="4237437" cy="5189220"/>
            <a:chOff x="4860843" y="1383147"/>
            <a:chExt cx="4356707" cy="54748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1551394-1D53-A89B-10CB-15CDFFFB06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843" y="1383147"/>
              <a:ext cx="4356707" cy="5474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595E3A-4A3E-CA06-4E24-0EB5B7E72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32795">
              <a:off x="5026055" y="4112237"/>
              <a:ext cx="419665" cy="396739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8302C36-E1EF-63E7-9F7A-F0A2208E8048}"/>
              </a:ext>
            </a:extLst>
          </p:cNvPr>
          <p:cNvSpPr/>
          <p:nvPr/>
        </p:nvSpPr>
        <p:spPr>
          <a:xfrm>
            <a:off x="0" y="1657350"/>
            <a:ext cx="9601200" cy="35433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099BD3-5334-CBC7-4C38-98C39E853604}"/>
              </a:ext>
            </a:extLst>
          </p:cNvPr>
          <p:cNvSpPr txBox="1"/>
          <p:nvPr/>
        </p:nvSpPr>
        <p:spPr>
          <a:xfrm>
            <a:off x="4747260" y="1783080"/>
            <a:ext cx="4676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Oxygen" panose="02000503000000000000" pitchFamily="2" charset="0"/>
              </a:rPr>
              <a:t>Home    </a:t>
            </a:r>
            <a:r>
              <a:rPr lang="en-US" dirty="0">
                <a:solidFill>
                  <a:schemeClr val="bg1"/>
                </a:solidFill>
                <a:latin typeface="Oxygen" panose="02000503000000000000" pitchFamily="2" charset="0"/>
              </a:rPr>
              <a:t>Our Courses    Contact Us    Login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9194C9-E4F7-F804-575B-3530268C1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92" y="1845810"/>
            <a:ext cx="1826081" cy="61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6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FA632-C859-DD17-04B5-A2D5BAF73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9703F84-081B-542A-5836-EE4437BF0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9601200" cy="5486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8EFA1E-D3CB-FAD6-2C8F-E48B5447C093}"/>
              </a:ext>
            </a:extLst>
          </p:cNvPr>
          <p:cNvSpPr/>
          <p:nvPr/>
        </p:nvSpPr>
        <p:spPr>
          <a:xfrm>
            <a:off x="0" y="685800"/>
            <a:ext cx="9601200" cy="5486400"/>
          </a:xfrm>
          <a:prstGeom prst="rect">
            <a:avLst/>
          </a:prstGeom>
          <a:gradFill flip="none" rotWithShape="1">
            <a:gsLst>
              <a:gs pos="100000">
                <a:srgbClr val="023C61">
                  <a:alpha val="72000"/>
                </a:srgbClr>
              </a:gs>
              <a:gs pos="56000">
                <a:srgbClr val="023C61">
                  <a:alpha val="24000"/>
                </a:srgbClr>
              </a:gs>
              <a:gs pos="78000">
                <a:srgbClr val="203C64">
                  <a:alpha val="6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124F43-386F-DB7A-E9B0-A2409E554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533" y="2067025"/>
            <a:ext cx="4926934" cy="281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4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B4297AB-25AE-75FD-4832-4A83E5107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3407"/>
            <a:ext cx="9601200" cy="44911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9E94AAA-C705-E025-C2F0-CAE8B85AAF17}"/>
              </a:ext>
            </a:extLst>
          </p:cNvPr>
          <p:cNvSpPr/>
          <p:nvPr/>
        </p:nvSpPr>
        <p:spPr>
          <a:xfrm>
            <a:off x="0" y="1183407"/>
            <a:ext cx="9601200" cy="4491186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73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482</TotalTime>
  <Words>6</Words>
  <Application>Microsoft Office PowerPoint</Application>
  <PresentationFormat>Custom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Chakrabarty</dc:creator>
  <cp:lastModifiedBy>Anirban Chakrabarty</cp:lastModifiedBy>
  <cp:revision>19</cp:revision>
  <dcterms:created xsi:type="dcterms:W3CDTF">2024-02-01T11:49:50Z</dcterms:created>
  <dcterms:modified xsi:type="dcterms:W3CDTF">2024-02-15T06:01:39Z</dcterms:modified>
</cp:coreProperties>
</file>