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01" y="-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EB4D-C92A-E2CB-D8AF-500319354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C5BC0-80AE-A4A6-E3C0-094F1CDA6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CFDC1-A161-2441-B54A-7B007A9B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0CD6-0626-4857-8357-01ECD6D1616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CC017-5352-0ED1-BF72-B8A43A43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40659-DB4C-A9D9-E832-B01F35B6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AFF6-D260-4769-97F8-B24B5ABF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6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D747-43D5-FAA7-8A43-4FC1360E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23879-0A65-93A8-D853-84F027DEF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42DBE-17F0-9E57-89A6-B085ECD5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0CD6-0626-4857-8357-01ECD6D1616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F6B85-84A4-EF7F-0B58-7055E9C0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9E274-DB1F-9D3E-972F-95A4FF70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AFF6-D260-4769-97F8-B24B5ABF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9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9041B-C9C4-77CD-154E-B40DBDA7A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666FA-7897-C86D-BEF9-56750DF23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2F70F-CD9F-9B70-C287-73E6BF71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0CD6-0626-4857-8357-01ECD6D1616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13BD2-DFF3-40CF-29FB-64915305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26752-4052-3BBF-1147-D983BC76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AFF6-D260-4769-97F8-B24B5ABF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2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2302A-4BA9-0AE8-2E2C-1B7A8107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36B40-E862-853D-A40C-E436A655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BD027-CF4A-D992-7A35-55DFB8B2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0CD6-0626-4857-8357-01ECD6D1616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76AF-DF9C-2E86-5065-110047BE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1E26-72AD-A727-0F7B-255B6F75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AFF6-D260-4769-97F8-B24B5ABF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4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E91B-2817-D59A-CE3C-FABE70A2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BF1FF-3ACC-1A5A-83A1-EB10E3DA3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4A6DB-270C-1DB0-A188-94A566B6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0CD6-0626-4857-8357-01ECD6D1616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821C9-6927-298E-A039-72543B13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6842C-6C8F-250B-2459-D249A9A5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AFF6-D260-4769-97F8-B24B5ABF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4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AEDB-BF52-0E72-0BBA-6987CC05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9B4AC-FFD4-FAC8-D1D7-947585A88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6071F-2A1A-7701-76DB-32B172A14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F1AD5-048F-0D82-5E3E-6CC6182B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0CD6-0626-4857-8357-01ECD6D1616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D6F24-64AB-1A76-51A9-8F442F3F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ED0C9-A62F-BC4D-A444-4EC65F70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AFF6-D260-4769-97F8-B24B5ABF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5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D1E4-0B58-674C-52AF-3F131169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E26B4-040F-DE54-043E-4F4AED2A1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8F1AF-BE87-963C-64DE-5E9825DC7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24EA0-3C0D-6A08-E62E-BB414F069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4A15A-2FA7-2ED1-EED0-F512D6194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30E88-57D6-60EC-193A-B3DE78A2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0CD6-0626-4857-8357-01ECD6D1616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133DF-CDFF-903F-8C82-19EA02C7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96470-C6D2-0219-0046-93ECD3A9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AFF6-D260-4769-97F8-B24B5ABF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32F2-D09C-0BD1-D5AE-B0C5669F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1FDC8-6377-4BC1-6EDE-B8CFBB14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0CD6-0626-4857-8357-01ECD6D1616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D531D-AAF5-6546-1BD1-7C55B6C3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1B646-C146-73AB-22BF-B74C788E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AFF6-D260-4769-97F8-B24B5ABF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1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22D94-F9BA-6A17-C9DF-6FEB9DE0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0CD6-0626-4857-8357-01ECD6D1616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A6422-9170-0968-C240-B670CA94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866D7-39F9-8792-9F6D-40C333D7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AFF6-D260-4769-97F8-B24B5ABF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1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BF01-0F63-8D12-09BF-2504F9B4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13F76-5422-AC72-5932-571EFD2D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44C2E-FA78-C052-FE5F-795802A5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B919A-579B-14A6-1054-06478D3B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0CD6-0626-4857-8357-01ECD6D1616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72EE4-9D61-C856-5496-AC0411A6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F8D5C-B276-250E-06D0-77EAA8E4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AFF6-D260-4769-97F8-B24B5ABF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0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2C6E-3014-FBE7-E54A-FC69DA95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BFBEC-68DF-C7C1-55EB-39FC2C0ED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E7B68-8AD6-D293-A5CE-A29489250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F086C-29F2-28E9-DE50-F4720C41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0CD6-0626-4857-8357-01ECD6D1616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96F33-04A4-F7B5-C1EA-015C45B1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3796B-9E2D-9011-4BEE-61F87BA9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AFF6-D260-4769-97F8-B24B5ABF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7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B5891-5158-2CCF-C60D-27193B39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089F7-DF50-F77E-696C-EAD6A83A5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246A9-67CE-5AF6-5C72-229DAD1FB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80CD6-0626-4857-8357-01ECD6D1616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4DEAF-0608-3481-208C-CD1EAD9FA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72BE1-5C16-E33C-6B44-304AAD890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BAFF6-D260-4769-97F8-B24B5ABF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3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7D3164A-FD7D-374B-E2EE-3D0D2EFC48BF}"/>
              </a:ext>
            </a:extLst>
          </p:cNvPr>
          <p:cNvSpPr/>
          <p:nvPr/>
        </p:nvSpPr>
        <p:spPr>
          <a:xfrm>
            <a:off x="402590" y="6336386"/>
            <a:ext cx="7687310" cy="5216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9272C4A-0D59-B8A2-5AEA-7565249131CC}"/>
              </a:ext>
            </a:extLst>
          </p:cNvPr>
          <p:cNvSpPr/>
          <p:nvPr/>
        </p:nvSpPr>
        <p:spPr>
          <a:xfrm>
            <a:off x="8530844" y="5201285"/>
            <a:ext cx="2295368" cy="1057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Card 3 of Default Tab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A6DE08C-9CA9-BB16-A593-62129C36CCBB}"/>
              </a:ext>
            </a:extLst>
          </p:cNvPr>
          <p:cNvSpPr/>
          <p:nvPr/>
        </p:nvSpPr>
        <p:spPr>
          <a:xfrm>
            <a:off x="11044316" y="5201285"/>
            <a:ext cx="2295368" cy="1057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Card 2 of Default Tab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32248E7-F3E5-378D-39A5-0C191248D956}"/>
              </a:ext>
            </a:extLst>
          </p:cNvPr>
          <p:cNvSpPr/>
          <p:nvPr/>
        </p:nvSpPr>
        <p:spPr>
          <a:xfrm>
            <a:off x="11044316" y="4008884"/>
            <a:ext cx="2295368" cy="1057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Card 2 of Default Tab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3AEA92E-012A-374E-390A-D4D3AB1BDE46}"/>
              </a:ext>
            </a:extLst>
          </p:cNvPr>
          <p:cNvSpPr/>
          <p:nvPr/>
        </p:nvSpPr>
        <p:spPr>
          <a:xfrm>
            <a:off x="575564" y="5155816"/>
            <a:ext cx="2295368" cy="1057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Card 4 of Default Tab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F32DC3E-C4DF-02F6-86BB-0807BA898A4E}"/>
              </a:ext>
            </a:extLst>
          </p:cNvPr>
          <p:cNvSpPr/>
          <p:nvPr/>
        </p:nvSpPr>
        <p:spPr>
          <a:xfrm>
            <a:off x="3089036" y="5155816"/>
            <a:ext cx="2295368" cy="1057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Card 5 of Default Tab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C9F0C40-E9C3-F859-FFF3-65DFD6C1632E}"/>
              </a:ext>
            </a:extLst>
          </p:cNvPr>
          <p:cNvSpPr/>
          <p:nvPr/>
        </p:nvSpPr>
        <p:spPr>
          <a:xfrm>
            <a:off x="5605302" y="5155816"/>
            <a:ext cx="2295368" cy="1057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Card 6 of Default Tab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D74C5AB-7B6C-A87B-1D6A-3A386F99587B}"/>
              </a:ext>
            </a:extLst>
          </p:cNvPr>
          <p:cNvSpPr/>
          <p:nvPr/>
        </p:nvSpPr>
        <p:spPr>
          <a:xfrm>
            <a:off x="11744325" y="1440684"/>
            <a:ext cx="209550" cy="4699082"/>
          </a:xfrm>
          <a:custGeom>
            <a:avLst/>
            <a:gdLst>
              <a:gd name="connsiteX0" fmla="*/ 0 w 209550"/>
              <a:gd name="connsiteY0" fmla="*/ 0 h 4699082"/>
              <a:gd name="connsiteX1" fmla="*/ 209550 w 209550"/>
              <a:gd name="connsiteY1" fmla="*/ 0 h 4699082"/>
              <a:gd name="connsiteX2" fmla="*/ 209550 w 209550"/>
              <a:gd name="connsiteY2" fmla="*/ 4585758 h 4699082"/>
              <a:gd name="connsiteX3" fmla="*/ 159607 w 209550"/>
              <a:gd name="connsiteY3" fmla="*/ 4585758 h 4699082"/>
              <a:gd name="connsiteX4" fmla="*/ 159607 w 209550"/>
              <a:gd name="connsiteY4" fmla="*/ 4490995 h 4699082"/>
              <a:gd name="connsiteX5" fmla="*/ 59722 w 209550"/>
              <a:gd name="connsiteY5" fmla="*/ 4490995 h 4699082"/>
              <a:gd name="connsiteX6" fmla="*/ 59722 w 209550"/>
              <a:gd name="connsiteY6" fmla="*/ 4585758 h 4699082"/>
              <a:gd name="connsiteX7" fmla="*/ 9779 w 209550"/>
              <a:gd name="connsiteY7" fmla="*/ 4585758 h 4699082"/>
              <a:gd name="connsiteX8" fmla="*/ 109665 w 209550"/>
              <a:gd name="connsiteY8" fmla="*/ 4680520 h 4699082"/>
              <a:gd name="connsiteX9" fmla="*/ 209550 w 209550"/>
              <a:gd name="connsiteY9" fmla="*/ 4585758 h 4699082"/>
              <a:gd name="connsiteX10" fmla="*/ 209550 w 209550"/>
              <a:gd name="connsiteY10" fmla="*/ 4699082 h 4699082"/>
              <a:gd name="connsiteX11" fmla="*/ 0 w 209550"/>
              <a:gd name="connsiteY11" fmla="*/ 4699082 h 4699082"/>
              <a:gd name="connsiteX12" fmla="*/ 0 w 209550"/>
              <a:gd name="connsiteY12" fmla="*/ 114898 h 4699082"/>
              <a:gd name="connsiteX13" fmla="*/ 45308 w 209550"/>
              <a:gd name="connsiteY13" fmla="*/ 114898 h 4699082"/>
              <a:gd name="connsiteX14" fmla="*/ 45308 w 209550"/>
              <a:gd name="connsiteY14" fmla="*/ 209661 h 4699082"/>
              <a:gd name="connsiteX15" fmla="*/ 145193 w 209550"/>
              <a:gd name="connsiteY15" fmla="*/ 209661 h 4699082"/>
              <a:gd name="connsiteX16" fmla="*/ 145193 w 209550"/>
              <a:gd name="connsiteY16" fmla="*/ 114898 h 4699082"/>
              <a:gd name="connsiteX17" fmla="*/ 195136 w 209550"/>
              <a:gd name="connsiteY17" fmla="*/ 114898 h 4699082"/>
              <a:gd name="connsiteX18" fmla="*/ 95250 w 209550"/>
              <a:gd name="connsiteY18" fmla="*/ 20136 h 4699082"/>
              <a:gd name="connsiteX19" fmla="*/ 0 w 209550"/>
              <a:gd name="connsiteY19" fmla="*/ 110501 h 469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9550" h="4699082">
                <a:moveTo>
                  <a:pt x="0" y="0"/>
                </a:moveTo>
                <a:lnTo>
                  <a:pt x="209550" y="0"/>
                </a:lnTo>
                <a:lnTo>
                  <a:pt x="209550" y="4585758"/>
                </a:lnTo>
                <a:lnTo>
                  <a:pt x="159607" y="4585758"/>
                </a:lnTo>
                <a:lnTo>
                  <a:pt x="159607" y="4490995"/>
                </a:lnTo>
                <a:lnTo>
                  <a:pt x="59722" y="4490995"/>
                </a:lnTo>
                <a:lnTo>
                  <a:pt x="59722" y="4585758"/>
                </a:lnTo>
                <a:lnTo>
                  <a:pt x="9779" y="4585758"/>
                </a:lnTo>
                <a:lnTo>
                  <a:pt x="109665" y="4680520"/>
                </a:lnTo>
                <a:lnTo>
                  <a:pt x="209550" y="4585758"/>
                </a:lnTo>
                <a:lnTo>
                  <a:pt x="209550" y="4699082"/>
                </a:lnTo>
                <a:lnTo>
                  <a:pt x="0" y="4699082"/>
                </a:lnTo>
                <a:lnTo>
                  <a:pt x="0" y="114898"/>
                </a:lnTo>
                <a:lnTo>
                  <a:pt x="45308" y="114898"/>
                </a:lnTo>
                <a:lnTo>
                  <a:pt x="45308" y="209661"/>
                </a:lnTo>
                <a:lnTo>
                  <a:pt x="145193" y="209661"/>
                </a:lnTo>
                <a:lnTo>
                  <a:pt x="145193" y="114898"/>
                </a:lnTo>
                <a:lnTo>
                  <a:pt x="195136" y="114898"/>
                </a:lnTo>
                <a:lnTo>
                  <a:pt x="95250" y="20136"/>
                </a:lnTo>
                <a:lnTo>
                  <a:pt x="0" y="110501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2C181B4-B8B2-F1E1-9667-DDBD023625D1}"/>
              </a:ext>
            </a:extLst>
          </p:cNvPr>
          <p:cNvSpPr/>
          <p:nvPr/>
        </p:nvSpPr>
        <p:spPr>
          <a:xfrm>
            <a:off x="8083550" y="1415968"/>
            <a:ext cx="209550" cy="4699082"/>
          </a:xfrm>
          <a:custGeom>
            <a:avLst/>
            <a:gdLst>
              <a:gd name="connsiteX0" fmla="*/ 0 w 209550"/>
              <a:gd name="connsiteY0" fmla="*/ 0 h 4699082"/>
              <a:gd name="connsiteX1" fmla="*/ 209550 w 209550"/>
              <a:gd name="connsiteY1" fmla="*/ 0 h 4699082"/>
              <a:gd name="connsiteX2" fmla="*/ 209550 w 209550"/>
              <a:gd name="connsiteY2" fmla="*/ 4585758 h 4699082"/>
              <a:gd name="connsiteX3" fmla="*/ 159607 w 209550"/>
              <a:gd name="connsiteY3" fmla="*/ 4585758 h 4699082"/>
              <a:gd name="connsiteX4" fmla="*/ 159607 w 209550"/>
              <a:gd name="connsiteY4" fmla="*/ 4490995 h 4699082"/>
              <a:gd name="connsiteX5" fmla="*/ 59722 w 209550"/>
              <a:gd name="connsiteY5" fmla="*/ 4490995 h 4699082"/>
              <a:gd name="connsiteX6" fmla="*/ 59722 w 209550"/>
              <a:gd name="connsiteY6" fmla="*/ 4585758 h 4699082"/>
              <a:gd name="connsiteX7" fmla="*/ 9779 w 209550"/>
              <a:gd name="connsiteY7" fmla="*/ 4585758 h 4699082"/>
              <a:gd name="connsiteX8" fmla="*/ 109665 w 209550"/>
              <a:gd name="connsiteY8" fmla="*/ 4680520 h 4699082"/>
              <a:gd name="connsiteX9" fmla="*/ 209550 w 209550"/>
              <a:gd name="connsiteY9" fmla="*/ 4585758 h 4699082"/>
              <a:gd name="connsiteX10" fmla="*/ 209550 w 209550"/>
              <a:gd name="connsiteY10" fmla="*/ 4699082 h 4699082"/>
              <a:gd name="connsiteX11" fmla="*/ 0 w 209550"/>
              <a:gd name="connsiteY11" fmla="*/ 4699082 h 4699082"/>
              <a:gd name="connsiteX12" fmla="*/ 0 w 209550"/>
              <a:gd name="connsiteY12" fmla="*/ 114898 h 4699082"/>
              <a:gd name="connsiteX13" fmla="*/ 45308 w 209550"/>
              <a:gd name="connsiteY13" fmla="*/ 114898 h 4699082"/>
              <a:gd name="connsiteX14" fmla="*/ 45308 w 209550"/>
              <a:gd name="connsiteY14" fmla="*/ 209661 h 4699082"/>
              <a:gd name="connsiteX15" fmla="*/ 145193 w 209550"/>
              <a:gd name="connsiteY15" fmla="*/ 209661 h 4699082"/>
              <a:gd name="connsiteX16" fmla="*/ 145193 w 209550"/>
              <a:gd name="connsiteY16" fmla="*/ 114898 h 4699082"/>
              <a:gd name="connsiteX17" fmla="*/ 195136 w 209550"/>
              <a:gd name="connsiteY17" fmla="*/ 114898 h 4699082"/>
              <a:gd name="connsiteX18" fmla="*/ 95250 w 209550"/>
              <a:gd name="connsiteY18" fmla="*/ 20136 h 4699082"/>
              <a:gd name="connsiteX19" fmla="*/ 0 w 209550"/>
              <a:gd name="connsiteY19" fmla="*/ 110501 h 469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9550" h="4699082">
                <a:moveTo>
                  <a:pt x="0" y="0"/>
                </a:moveTo>
                <a:lnTo>
                  <a:pt x="209550" y="0"/>
                </a:lnTo>
                <a:lnTo>
                  <a:pt x="209550" y="4585758"/>
                </a:lnTo>
                <a:lnTo>
                  <a:pt x="159607" y="4585758"/>
                </a:lnTo>
                <a:lnTo>
                  <a:pt x="159607" y="4490995"/>
                </a:lnTo>
                <a:lnTo>
                  <a:pt x="59722" y="4490995"/>
                </a:lnTo>
                <a:lnTo>
                  <a:pt x="59722" y="4585758"/>
                </a:lnTo>
                <a:lnTo>
                  <a:pt x="9779" y="4585758"/>
                </a:lnTo>
                <a:lnTo>
                  <a:pt x="109665" y="4680520"/>
                </a:lnTo>
                <a:lnTo>
                  <a:pt x="209550" y="4585758"/>
                </a:lnTo>
                <a:lnTo>
                  <a:pt x="209550" y="4699082"/>
                </a:lnTo>
                <a:lnTo>
                  <a:pt x="0" y="4699082"/>
                </a:lnTo>
                <a:lnTo>
                  <a:pt x="0" y="114898"/>
                </a:lnTo>
                <a:lnTo>
                  <a:pt x="45308" y="114898"/>
                </a:lnTo>
                <a:lnTo>
                  <a:pt x="45308" y="209661"/>
                </a:lnTo>
                <a:lnTo>
                  <a:pt x="145193" y="209661"/>
                </a:lnTo>
                <a:lnTo>
                  <a:pt x="145193" y="114898"/>
                </a:lnTo>
                <a:lnTo>
                  <a:pt x="195136" y="114898"/>
                </a:lnTo>
                <a:lnTo>
                  <a:pt x="95250" y="20136"/>
                </a:lnTo>
                <a:lnTo>
                  <a:pt x="0" y="110501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8022BE8-9B8A-EBAD-B98D-634E86BC9AE8}"/>
              </a:ext>
            </a:extLst>
          </p:cNvPr>
          <p:cNvSpPr/>
          <p:nvPr/>
        </p:nvSpPr>
        <p:spPr>
          <a:xfrm>
            <a:off x="8435339" y="1016284"/>
            <a:ext cx="3299461" cy="399684"/>
          </a:xfrm>
          <a:custGeom>
            <a:avLst/>
            <a:gdLst>
              <a:gd name="connsiteX0" fmla="*/ 118119 w 3299461"/>
              <a:gd name="connsiteY0" fmla="*/ 0 h 399684"/>
              <a:gd name="connsiteX1" fmla="*/ 3188963 w 3299461"/>
              <a:gd name="connsiteY1" fmla="*/ 0 h 399684"/>
              <a:gd name="connsiteX2" fmla="*/ 3299461 w 3299461"/>
              <a:gd name="connsiteY2" fmla="*/ 110498 h 399684"/>
              <a:gd name="connsiteX3" fmla="*/ 3299461 w 3299461"/>
              <a:gd name="connsiteY3" fmla="*/ 280093 h 399684"/>
              <a:gd name="connsiteX4" fmla="*/ 3291840 w 3299461"/>
              <a:gd name="connsiteY4" fmla="*/ 317841 h 399684"/>
              <a:gd name="connsiteX5" fmla="*/ 3291840 w 3299461"/>
              <a:gd name="connsiteY5" fmla="*/ 399684 h 399684"/>
              <a:gd name="connsiteX6" fmla="*/ 0 w 3299461"/>
              <a:gd name="connsiteY6" fmla="*/ 399684 h 399684"/>
              <a:gd name="connsiteX7" fmla="*/ 0 w 3299461"/>
              <a:gd name="connsiteY7" fmla="*/ 76881 h 399684"/>
              <a:gd name="connsiteX8" fmla="*/ 14408 w 3299461"/>
              <a:gd name="connsiteY8" fmla="*/ 76881 h 399684"/>
              <a:gd name="connsiteX9" fmla="*/ 16305 w 3299461"/>
              <a:gd name="connsiteY9" fmla="*/ 67487 h 399684"/>
              <a:gd name="connsiteX10" fmla="*/ 118119 w 3299461"/>
              <a:gd name="connsiteY10" fmla="*/ 0 h 39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9461" h="399684">
                <a:moveTo>
                  <a:pt x="118119" y="0"/>
                </a:moveTo>
                <a:lnTo>
                  <a:pt x="3188963" y="0"/>
                </a:lnTo>
                <a:cubicBezTo>
                  <a:pt x="3249989" y="0"/>
                  <a:pt x="3299461" y="49472"/>
                  <a:pt x="3299461" y="110498"/>
                </a:cubicBezTo>
                <a:lnTo>
                  <a:pt x="3299461" y="280093"/>
                </a:lnTo>
                <a:lnTo>
                  <a:pt x="3291840" y="317841"/>
                </a:lnTo>
                <a:lnTo>
                  <a:pt x="3291840" y="399684"/>
                </a:lnTo>
                <a:lnTo>
                  <a:pt x="0" y="399684"/>
                </a:lnTo>
                <a:lnTo>
                  <a:pt x="0" y="76881"/>
                </a:lnTo>
                <a:lnTo>
                  <a:pt x="14408" y="76881"/>
                </a:lnTo>
                <a:lnTo>
                  <a:pt x="16305" y="67487"/>
                </a:lnTo>
                <a:cubicBezTo>
                  <a:pt x="33079" y="27828"/>
                  <a:pt x="72350" y="0"/>
                  <a:pt x="118119" y="0"/>
                </a:cubicBezTo>
                <a:close/>
              </a:path>
            </a:pathLst>
          </a:custGeom>
          <a:solidFill>
            <a:srgbClr val="FF9900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292A57-C288-2B19-E7F5-8ABACA271FD8}"/>
              </a:ext>
            </a:extLst>
          </p:cNvPr>
          <p:cNvSpPr/>
          <p:nvPr/>
        </p:nvSpPr>
        <p:spPr>
          <a:xfrm>
            <a:off x="396240" y="1016284"/>
            <a:ext cx="7688580" cy="408656"/>
          </a:xfrm>
          <a:custGeom>
            <a:avLst/>
            <a:gdLst>
              <a:gd name="connsiteX0" fmla="*/ 157197 w 7688580"/>
              <a:gd name="connsiteY0" fmla="*/ 0 h 408656"/>
              <a:gd name="connsiteX1" fmla="*/ 7539003 w 7688580"/>
              <a:gd name="connsiteY1" fmla="*/ 0 h 408656"/>
              <a:gd name="connsiteX2" fmla="*/ 7688580 w 7688580"/>
              <a:gd name="connsiteY2" fmla="*/ 149577 h 408656"/>
              <a:gd name="connsiteX3" fmla="*/ 7688580 w 7688580"/>
              <a:gd name="connsiteY3" fmla="*/ 241014 h 408656"/>
              <a:gd name="connsiteX4" fmla="*/ 7680960 w 7688580"/>
              <a:gd name="connsiteY4" fmla="*/ 278757 h 408656"/>
              <a:gd name="connsiteX5" fmla="*/ 7680960 w 7688580"/>
              <a:gd name="connsiteY5" fmla="*/ 408656 h 408656"/>
              <a:gd name="connsiteX6" fmla="*/ 0 w 7688580"/>
              <a:gd name="connsiteY6" fmla="*/ 408656 h 408656"/>
              <a:gd name="connsiteX7" fmla="*/ 0 w 7688580"/>
              <a:gd name="connsiteY7" fmla="*/ 195295 h 408656"/>
              <a:gd name="connsiteX8" fmla="*/ 7620 w 7688580"/>
              <a:gd name="connsiteY8" fmla="*/ 195295 h 408656"/>
              <a:gd name="connsiteX9" fmla="*/ 7620 w 7688580"/>
              <a:gd name="connsiteY9" fmla="*/ 149577 h 408656"/>
              <a:gd name="connsiteX10" fmla="*/ 157197 w 7688580"/>
              <a:gd name="connsiteY10" fmla="*/ 0 h 40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8580" h="408656">
                <a:moveTo>
                  <a:pt x="157197" y="0"/>
                </a:moveTo>
                <a:lnTo>
                  <a:pt x="7539003" y="0"/>
                </a:lnTo>
                <a:cubicBezTo>
                  <a:pt x="7621612" y="0"/>
                  <a:pt x="7688580" y="66968"/>
                  <a:pt x="7688580" y="149577"/>
                </a:cubicBezTo>
                <a:lnTo>
                  <a:pt x="7688580" y="241014"/>
                </a:lnTo>
                <a:lnTo>
                  <a:pt x="7680960" y="278757"/>
                </a:lnTo>
                <a:lnTo>
                  <a:pt x="7680960" y="408656"/>
                </a:lnTo>
                <a:lnTo>
                  <a:pt x="0" y="408656"/>
                </a:lnTo>
                <a:lnTo>
                  <a:pt x="0" y="195295"/>
                </a:lnTo>
                <a:lnTo>
                  <a:pt x="7620" y="195295"/>
                </a:lnTo>
                <a:lnTo>
                  <a:pt x="7620" y="149577"/>
                </a:lnTo>
                <a:cubicBezTo>
                  <a:pt x="7620" y="66968"/>
                  <a:pt x="74588" y="0"/>
                  <a:pt x="157197" y="0"/>
                </a:cubicBezTo>
                <a:close/>
              </a:path>
            </a:pathLst>
          </a:custGeom>
          <a:solidFill>
            <a:srgbClr val="FF9900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77E72F-7C1E-F5DF-45EA-DDC9A7C8DFAE}"/>
              </a:ext>
            </a:extLst>
          </p:cNvPr>
          <p:cNvSpPr txBox="1"/>
          <p:nvPr/>
        </p:nvSpPr>
        <p:spPr>
          <a:xfrm>
            <a:off x="0" y="152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small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Home Page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E0FB5D-C369-0493-FD05-F2AEAB92A49F}"/>
              </a:ext>
            </a:extLst>
          </p:cNvPr>
          <p:cNvSpPr/>
          <p:nvPr/>
        </p:nvSpPr>
        <p:spPr>
          <a:xfrm>
            <a:off x="396240" y="998220"/>
            <a:ext cx="7680960" cy="5120640"/>
          </a:xfrm>
          <a:prstGeom prst="roundRect">
            <a:avLst>
              <a:gd name="adj" fmla="val 311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FE97B8-34E2-DCDF-E8F2-52338677D760}"/>
              </a:ext>
            </a:extLst>
          </p:cNvPr>
          <p:cNvSpPr/>
          <p:nvPr/>
        </p:nvSpPr>
        <p:spPr>
          <a:xfrm>
            <a:off x="8442960" y="998220"/>
            <a:ext cx="3291840" cy="5120640"/>
          </a:xfrm>
          <a:prstGeom prst="roundRect">
            <a:avLst>
              <a:gd name="adj" fmla="val 311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EC4624-E30A-3DF3-A996-D06BF0E1C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64" y="1052915"/>
            <a:ext cx="349426" cy="3488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5B84D65-E5D8-3AF5-022A-E365E00E6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801" y="1046179"/>
            <a:ext cx="349426" cy="3488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9B23D3-8566-082B-FF0C-97926795F0DA}"/>
              </a:ext>
            </a:extLst>
          </p:cNvPr>
          <p:cNvSpPr txBox="1"/>
          <p:nvPr/>
        </p:nvSpPr>
        <p:spPr>
          <a:xfrm>
            <a:off x="3027094" y="1082352"/>
            <a:ext cx="2419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Education that enlightens!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D3968B-57C3-52BE-D91F-C477D95FA0A0}"/>
              </a:ext>
            </a:extLst>
          </p:cNvPr>
          <p:cNvSpPr txBox="1"/>
          <p:nvPr/>
        </p:nvSpPr>
        <p:spPr>
          <a:xfrm>
            <a:off x="793742" y="105157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nodiam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6BE150-52C3-72C1-30E8-29D175CE5E90}"/>
              </a:ext>
            </a:extLst>
          </p:cNvPr>
          <p:cNvSpPr txBox="1"/>
          <p:nvPr/>
        </p:nvSpPr>
        <p:spPr>
          <a:xfrm>
            <a:off x="8875443" y="1052915"/>
            <a:ext cx="2419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Education that enlightens!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E2392A-7B32-3780-A7A4-3D16DA3C2F68}"/>
              </a:ext>
            </a:extLst>
          </p:cNvPr>
          <p:cNvSpPr/>
          <p:nvPr/>
        </p:nvSpPr>
        <p:spPr>
          <a:xfrm>
            <a:off x="2696250" y="1491008"/>
            <a:ext cx="3080941" cy="1766277"/>
          </a:xfrm>
          <a:prstGeom prst="rect">
            <a:avLst/>
          </a:prstGeom>
          <a:solidFill>
            <a:schemeClr val="bg2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Oxygen" panose="02000503000000000000" pitchFamily="2" charset="0"/>
              </a:rPr>
              <a:t>Image related to the tab selected below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0CC8AD-9746-DF09-E47D-534854C97905}"/>
              </a:ext>
            </a:extLst>
          </p:cNvPr>
          <p:cNvSpPr/>
          <p:nvPr/>
        </p:nvSpPr>
        <p:spPr>
          <a:xfrm>
            <a:off x="8544599" y="1491008"/>
            <a:ext cx="3080941" cy="1766277"/>
          </a:xfrm>
          <a:prstGeom prst="rect">
            <a:avLst/>
          </a:prstGeom>
          <a:solidFill>
            <a:schemeClr val="bg2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Oxygen" panose="02000503000000000000" pitchFamily="2" charset="0"/>
              </a:rPr>
              <a:t>Image related to the tab selected below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046C99-107E-08D1-53D4-E3430418F627}"/>
              </a:ext>
            </a:extLst>
          </p:cNvPr>
          <p:cNvSpPr txBox="1"/>
          <p:nvPr/>
        </p:nvSpPr>
        <p:spPr>
          <a:xfrm>
            <a:off x="1048019" y="3425502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Default Tab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69D8EC-4A31-4C6B-28B5-397F505FD8F3}"/>
              </a:ext>
            </a:extLst>
          </p:cNvPr>
          <p:cNvSpPr/>
          <p:nvPr/>
        </p:nvSpPr>
        <p:spPr>
          <a:xfrm>
            <a:off x="449580" y="3405840"/>
            <a:ext cx="673323" cy="4086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Oxygen" panose="02000503000000000000" pitchFamily="2" charset="0"/>
              </a:rPr>
              <a:t>Default Icon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AFC1F4-18F3-E981-C7C9-93EBC53336F4}"/>
              </a:ext>
            </a:extLst>
          </p:cNvPr>
          <p:cNvSpPr txBox="1"/>
          <p:nvPr/>
        </p:nvSpPr>
        <p:spPr>
          <a:xfrm>
            <a:off x="3522457" y="3425502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Unselected Tab 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C170B6C-828B-FF53-B3D1-547F5F44EF02}"/>
              </a:ext>
            </a:extLst>
          </p:cNvPr>
          <p:cNvSpPr/>
          <p:nvPr/>
        </p:nvSpPr>
        <p:spPr>
          <a:xfrm>
            <a:off x="2924018" y="3405840"/>
            <a:ext cx="673323" cy="4086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Oxygen" panose="02000503000000000000" pitchFamily="2" charset="0"/>
              </a:rPr>
              <a:t>Unselected  Icon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CEEC09-67F5-85A1-688D-EF1C01A5D73B}"/>
              </a:ext>
            </a:extLst>
          </p:cNvPr>
          <p:cNvSpPr txBox="1"/>
          <p:nvPr/>
        </p:nvSpPr>
        <p:spPr>
          <a:xfrm>
            <a:off x="6429267" y="3405840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Unselected Tab 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396F2CC-974F-FB6C-AE6D-B01BEBB4E265}"/>
              </a:ext>
            </a:extLst>
          </p:cNvPr>
          <p:cNvSpPr/>
          <p:nvPr/>
        </p:nvSpPr>
        <p:spPr>
          <a:xfrm>
            <a:off x="5830828" y="3386178"/>
            <a:ext cx="673323" cy="4086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Oxygen" panose="02000503000000000000" pitchFamily="2" charset="0"/>
              </a:rPr>
              <a:t>Unselected  Icon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A97ED5-E17B-2500-9F37-5D013C6658CA}"/>
              </a:ext>
            </a:extLst>
          </p:cNvPr>
          <p:cNvSpPr txBox="1"/>
          <p:nvPr/>
        </p:nvSpPr>
        <p:spPr>
          <a:xfrm>
            <a:off x="9143038" y="3401231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Default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Tab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6DF65CF-8736-994A-962F-8B5B165ACBBF}"/>
              </a:ext>
            </a:extLst>
          </p:cNvPr>
          <p:cNvSpPr/>
          <p:nvPr/>
        </p:nvSpPr>
        <p:spPr>
          <a:xfrm>
            <a:off x="8544599" y="3381569"/>
            <a:ext cx="673323" cy="4086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Oxygen" panose="02000503000000000000" pitchFamily="2" charset="0"/>
              </a:rPr>
              <a:t>Default Icon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ADB51E-0499-9E92-74E6-A14B049C7B76}"/>
              </a:ext>
            </a:extLst>
          </p:cNvPr>
          <p:cNvSpPr txBox="1"/>
          <p:nvPr/>
        </p:nvSpPr>
        <p:spPr>
          <a:xfrm>
            <a:off x="10779276" y="3401231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Unselected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Tab 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6F9441B-2177-6FFB-2D53-269C2C3AA9C3}"/>
              </a:ext>
            </a:extLst>
          </p:cNvPr>
          <p:cNvSpPr/>
          <p:nvPr/>
        </p:nvSpPr>
        <p:spPr>
          <a:xfrm>
            <a:off x="10180837" y="3381569"/>
            <a:ext cx="673323" cy="4086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Oxygen" panose="02000503000000000000" pitchFamily="2" charset="0"/>
              </a:rPr>
              <a:t>Unselected  Icon 1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C7D3CF1-20B4-1F47-ADE7-FFA8723FEA3A}"/>
              </a:ext>
            </a:extLst>
          </p:cNvPr>
          <p:cNvSpPr/>
          <p:nvPr/>
        </p:nvSpPr>
        <p:spPr>
          <a:xfrm>
            <a:off x="575564" y="3963415"/>
            <a:ext cx="2295368" cy="1057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Card 1 of Default Tab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AA9B0A0-F64A-540C-4ADF-89F6DA0CCB3D}"/>
              </a:ext>
            </a:extLst>
          </p:cNvPr>
          <p:cNvSpPr/>
          <p:nvPr/>
        </p:nvSpPr>
        <p:spPr>
          <a:xfrm>
            <a:off x="3089036" y="3963415"/>
            <a:ext cx="2295368" cy="1057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Card 2 of Default Tab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5FD9233-4810-D5FB-FE65-E0ED53375983}"/>
              </a:ext>
            </a:extLst>
          </p:cNvPr>
          <p:cNvSpPr/>
          <p:nvPr/>
        </p:nvSpPr>
        <p:spPr>
          <a:xfrm>
            <a:off x="5605302" y="3963415"/>
            <a:ext cx="2295368" cy="1057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Card 3 of Default Tab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A4311D8-054A-4D6F-C2CB-E95D2129B490}"/>
              </a:ext>
            </a:extLst>
          </p:cNvPr>
          <p:cNvSpPr/>
          <p:nvPr/>
        </p:nvSpPr>
        <p:spPr>
          <a:xfrm>
            <a:off x="8530844" y="4008884"/>
            <a:ext cx="2295368" cy="1057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Card 1 of Default Tab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2F67F1-61C9-F5B6-FB70-3FABDDF838FB}"/>
              </a:ext>
            </a:extLst>
          </p:cNvPr>
          <p:cNvSpPr txBox="1"/>
          <p:nvPr/>
        </p:nvSpPr>
        <p:spPr>
          <a:xfrm>
            <a:off x="3445550" y="6406611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Footer Section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20740A2-0286-1217-1C6F-0CC98FE37F8A}"/>
              </a:ext>
            </a:extLst>
          </p:cNvPr>
          <p:cNvSpPr/>
          <p:nvPr/>
        </p:nvSpPr>
        <p:spPr>
          <a:xfrm>
            <a:off x="8442921" y="6331375"/>
            <a:ext cx="3260169" cy="5216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645384-A112-2FD4-CB58-7BAE09ADD97B}"/>
              </a:ext>
            </a:extLst>
          </p:cNvPr>
          <p:cNvSpPr txBox="1"/>
          <p:nvPr/>
        </p:nvSpPr>
        <p:spPr>
          <a:xfrm>
            <a:off x="9268720" y="6419099"/>
            <a:ext cx="186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Footer Section</a:t>
            </a:r>
          </a:p>
        </p:txBody>
      </p:sp>
    </p:spTree>
    <p:extLst>
      <p:ext uri="{BB962C8B-B14F-4D97-AF65-F5344CB8AC3E}">
        <p14:creationId xmlns:p14="http://schemas.microsoft.com/office/powerpoint/2010/main" val="121396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41C52-EA75-23E2-46AE-2F4D1814BFC6}"/>
              </a:ext>
            </a:extLst>
          </p:cNvPr>
          <p:cNvSpPr/>
          <p:nvPr/>
        </p:nvSpPr>
        <p:spPr>
          <a:xfrm>
            <a:off x="8460733" y="3496632"/>
            <a:ext cx="3248671" cy="2108690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Oxygen" panose="02000503000000000000" pitchFamily="2" charset="0"/>
              </a:rPr>
              <a:t>Course Detail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Oxygen" panose="02000503000000000000" pitchFamily="2" charset="0"/>
              </a:rPr>
              <a:t>(Formatted Text)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62B4AF-68D6-1563-A499-E070A197603A}"/>
              </a:ext>
            </a:extLst>
          </p:cNvPr>
          <p:cNvSpPr/>
          <p:nvPr/>
        </p:nvSpPr>
        <p:spPr>
          <a:xfrm>
            <a:off x="402590" y="3502479"/>
            <a:ext cx="7660197" cy="2108690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Oxygen" panose="02000503000000000000" pitchFamily="2" charset="0"/>
              </a:rPr>
              <a:t>Course Detail (Formatted Text)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7D3164A-FD7D-374B-E2EE-3D0D2EFC48BF}"/>
              </a:ext>
            </a:extLst>
          </p:cNvPr>
          <p:cNvSpPr/>
          <p:nvPr/>
        </p:nvSpPr>
        <p:spPr>
          <a:xfrm>
            <a:off x="402590" y="5606230"/>
            <a:ext cx="7687310" cy="5216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20740A2-0286-1217-1C6F-0CC98FE37F8A}"/>
              </a:ext>
            </a:extLst>
          </p:cNvPr>
          <p:cNvSpPr/>
          <p:nvPr/>
        </p:nvSpPr>
        <p:spPr>
          <a:xfrm>
            <a:off x="8463393" y="5601219"/>
            <a:ext cx="3260169" cy="5216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D74C5AB-7B6C-A87B-1D6A-3A386F99587B}"/>
              </a:ext>
            </a:extLst>
          </p:cNvPr>
          <p:cNvSpPr/>
          <p:nvPr/>
        </p:nvSpPr>
        <p:spPr>
          <a:xfrm>
            <a:off x="11744325" y="1440684"/>
            <a:ext cx="209550" cy="4699082"/>
          </a:xfrm>
          <a:custGeom>
            <a:avLst/>
            <a:gdLst>
              <a:gd name="connsiteX0" fmla="*/ 0 w 209550"/>
              <a:gd name="connsiteY0" fmla="*/ 0 h 4699082"/>
              <a:gd name="connsiteX1" fmla="*/ 209550 w 209550"/>
              <a:gd name="connsiteY1" fmla="*/ 0 h 4699082"/>
              <a:gd name="connsiteX2" fmla="*/ 209550 w 209550"/>
              <a:gd name="connsiteY2" fmla="*/ 4585758 h 4699082"/>
              <a:gd name="connsiteX3" fmla="*/ 159607 w 209550"/>
              <a:gd name="connsiteY3" fmla="*/ 4585758 h 4699082"/>
              <a:gd name="connsiteX4" fmla="*/ 159607 w 209550"/>
              <a:gd name="connsiteY4" fmla="*/ 4490995 h 4699082"/>
              <a:gd name="connsiteX5" fmla="*/ 59722 w 209550"/>
              <a:gd name="connsiteY5" fmla="*/ 4490995 h 4699082"/>
              <a:gd name="connsiteX6" fmla="*/ 59722 w 209550"/>
              <a:gd name="connsiteY6" fmla="*/ 4585758 h 4699082"/>
              <a:gd name="connsiteX7" fmla="*/ 9779 w 209550"/>
              <a:gd name="connsiteY7" fmla="*/ 4585758 h 4699082"/>
              <a:gd name="connsiteX8" fmla="*/ 109665 w 209550"/>
              <a:gd name="connsiteY8" fmla="*/ 4680520 h 4699082"/>
              <a:gd name="connsiteX9" fmla="*/ 209550 w 209550"/>
              <a:gd name="connsiteY9" fmla="*/ 4585758 h 4699082"/>
              <a:gd name="connsiteX10" fmla="*/ 209550 w 209550"/>
              <a:gd name="connsiteY10" fmla="*/ 4699082 h 4699082"/>
              <a:gd name="connsiteX11" fmla="*/ 0 w 209550"/>
              <a:gd name="connsiteY11" fmla="*/ 4699082 h 4699082"/>
              <a:gd name="connsiteX12" fmla="*/ 0 w 209550"/>
              <a:gd name="connsiteY12" fmla="*/ 114898 h 4699082"/>
              <a:gd name="connsiteX13" fmla="*/ 45308 w 209550"/>
              <a:gd name="connsiteY13" fmla="*/ 114898 h 4699082"/>
              <a:gd name="connsiteX14" fmla="*/ 45308 w 209550"/>
              <a:gd name="connsiteY14" fmla="*/ 209661 h 4699082"/>
              <a:gd name="connsiteX15" fmla="*/ 145193 w 209550"/>
              <a:gd name="connsiteY15" fmla="*/ 209661 h 4699082"/>
              <a:gd name="connsiteX16" fmla="*/ 145193 w 209550"/>
              <a:gd name="connsiteY16" fmla="*/ 114898 h 4699082"/>
              <a:gd name="connsiteX17" fmla="*/ 195136 w 209550"/>
              <a:gd name="connsiteY17" fmla="*/ 114898 h 4699082"/>
              <a:gd name="connsiteX18" fmla="*/ 95250 w 209550"/>
              <a:gd name="connsiteY18" fmla="*/ 20136 h 4699082"/>
              <a:gd name="connsiteX19" fmla="*/ 0 w 209550"/>
              <a:gd name="connsiteY19" fmla="*/ 110501 h 469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9550" h="4699082">
                <a:moveTo>
                  <a:pt x="0" y="0"/>
                </a:moveTo>
                <a:lnTo>
                  <a:pt x="209550" y="0"/>
                </a:lnTo>
                <a:lnTo>
                  <a:pt x="209550" y="4585758"/>
                </a:lnTo>
                <a:lnTo>
                  <a:pt x="159607" y="4585758"/>
                </a:lnTo>
                <a:lnTo>
                  <a:pt x="159607" y="4490995"/>
                </a:lnTo>
                <a:lnTo>
                  <a:pt x="59722" y="4490995"/>
                </a:lnTo>
                <a:lnTo>
                  <a:pt x="59722" y="4585758"/>
                </a:lnTo>
                <a:lnTo>
                  <a:pt x="9779" y="4585758"/>
                </a:lnTo>
                <a:lnTo>
                  <a:pt x="109665" y="4680520"/>
                </a:lnTo>
                <a:lnTo>
                  <a:pt x="209550" y="4585758"/>
                </a:lnTo>
                <a:lnTo>
                  <a:pt x="209550" y="4699082"/>
                </a:lnTo>
                <a:lnTo>
                  <a:pt x="0" y="4699082"/>
                </a:lnTo>
                <a:lnTo>
                  <a:pt x="0" y="114898"/>
                </a:lnTo>
                <a:lnTo>
                  <a:pt x="45308" y="114898"/>
                </a:lnTo>
                <a:lnTo>
                  <a:pt x="45308" y="209661"/>
                </a:lnTo>
                <a:lnTo>
                  <a:pt x="145193" y="209661"/>
                </a:lnTo>
                <a:lnTo>
                  <a:pt x="145193" y="114898"/>
                </a:lnTo>
                <a:lnTo>
                  <a:pt x="195136" y="114898"/>
                </a:lnTo>
                <a:lnTo>
                  <a:pt x="95250" y="20136"/>
                </a:lnTo>
                <a:lnTo>
                  <a:pt x="0" y="110501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2C181B4-B8B2-F1E1-9667-DDBD023625D1}"/>
              </a:ext>
            </a:extLst>
          </p:cNvPr>
          <p:cNvSpPr/>
          <p:nvPr/>
        </p:nvSpPr>
        <p:spPr>
          <a:xfrm>
            <a:off x="8083550" y="1415968"/>
            <a:ext cx="209550" cy="4699082"/>
          </a:xfrm>
          <a:custGeom>
            <a:avLst/>
            <a:gdLst>
              <a:gd name="connsiteX0" fmla="*/ 0 w 209550"/>
              <a:gd name="connsiteY0" fmla="*/ 0 h 4699082"/>
              <a:gd name="connsiteX1" fmla="*/ 209550 w 209550"/>
              <a:gd name="connsiteY1" fmla="*/ 0 h 4699082"/>
              <a:gd name="connsiteX2" fmla="*/ 209550 w 209550"/>
              <a:gd name="connsiteY2" fmla="*/ 4585758 h 4699082"/>
              <a:gd name="connsiteX3" fmla="*/ 159607 w 209550"/>
              <a:gd name="connsiteY3" fmla="*/ 4585758 h 4699082"/>
              <a:gd name="connsiteX4" fmla="*/ 159607 w 209550"/>
              <a:gd name="connsiteY4" fmla="*/ 4490995 h 4699082"/>
              <a:gd name="connsiteX5" fmla="*/ 59722 w 209550"/>
              <a:gd name="connsiteY5" fmla="*/ 4490995 h 4699082"/>
              <a:gd name="connsiteX6" fmla="*/ 59722 w 209550"/>
              <a:gd name="connsiteY6" fmla="*/ 4585758 h 4699082"/>
              <a:gd name="connsiteX7" fmla="*/ 9779 w 209550"/>
              <a:gd name="connsiteY7" fmla="*/ 4585758 h 4699082"/>
              <a:gd name="connsiteX8" fmla="*/ 109665 w 209550"/>
              <a:gd name="connsiteY8" fmla="*/ 4680520 h 4699082"/>
              <a:gd name="connsiteX9" fmla="*/ 209550 w 209550"/>
              <a:gd name="connsiteY9" fmla="*/ 4585758 h 4699082"/>
              <a:gd name="connsiteX10" fmla="*/ 209550 w 209550"/>
              <a:gd name="connsiteY10" fmla="*/ 4699082 h 4699082"/>
              <a:gd name="connsiteX11" fmla="*/ 0 w 209550"/>
              <a:gd name="connsiteY11" fmla="*/ 4699082 h 4699082"/>
              <a:gd name="connsiteX12" fmla="*/ 0 w 209550"/>
              <a:gd name="connsiteY12" fmla="*/ 114898 h 4699082"/>
              <a:gd name="connsiteX13" fmla="*/ 45308 w 209550"/>
              <a:gd name="connsiteY13" fmla="*/ 114898 h 4699082"/>
              <a:gd name="connsiteX14" fmla="*/ 45308 w 209550"/>
              <a:gd name="connsiteY14" fmla="*/ 209661 h 4699082"/>
              <a:gd name="connsiteX15" fmla="*/ 145193 w 209550"/>
              <a:gd name="connsiteY15" fmla="*/ 209661 h 4699082"/>
              <a:gd name="connsiteX16" fmla="*/ 145193 w 209550"/>
              <a:gd name="connsiteY16" fmla="*/ 114898 h 4699082"/>
              <a:gd name="connsiteX17" fmla="*/ 195136 w 209550"/>
              <a:gd name="connsiteY17" fmla="*/ 114898 h 4699082"/>
              <a:gd name="connsiteX18" fmla="*/ 95250 w 209550"/>
              <a:gd name="connsiteY18" fmla="*/ 20136 h 4699082"/>
              <a:gd name="connsiteX19" fmla="*/ 0 w 209550"/>
              <a:gd name="connsiteY19" fmla="*/ 110501 h 469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9550" h="4699082">
                <a:moveTo>
                  <a:pt x="0" y="0"/>
                </a:moveTo>
                <a:lnTo>
                  <a:pt x="209550" y="0"/>
                </a:lnTo>
                <a:lnTo>
                  <a:pt x="209550" y="4585758"/>
                </a:lnTo>
                <a:lnTo>
                  <a:pt x="159607" y="4585758"/>
                </a:lnTo>
                <a:lnTo>
                  <a:pt x="159607" y="4490995"/>
                </a:lnTo>
                <a:lnTo>
                  <a:pt x="59722" y="4490995"/>
                </a:lnTo>
                <a:lnTo>
                  <a:pt x="59722" y="4585758"/>
                </a:lnTo>
                <a:lnTo>
                  <a:pt x="9779" y="4585758"/>
                </a:lnTo>
                <a:lnTo>
                  <a:pt x="109665" y="4680520"/>
                </a:lnTo>
                <a:lnTo>
                  <a:pt x="209550" y="4585758"/>
                </a:lnTo>
                <a:lnTo>
                  <a:pt x="209550" y="4699082"/>
                </a:lnTo>
                <a:lnTo>
                  <a:pt x="0" y="4699082"/>
                </a:lnTo>
                <a:lnTo>
                  <a:pt x="0" y="114898"/>
                </a:lnTo>
                <a:lnTo>
                  <a:pt x="45308" y="114898"/>
                </a:lnTo>
                <a:lnTo>
                  <a:pt x="45308" y="209661"/>
                </a:lnTo>
                <a:lnTo>
                  <a:pt x="145193" y="209661"/>
                </a:lnTo>
                <a:lnTo>
                  <a:pt x="145193" y="114898"/>
                </a:lnTo>
                <a:lnTo>
                  <a:pt x="195136" y="114898"/>
                </a:lnTo>
                <a:lnTo>
                  <a:pt x="95250" y="20136"/>
                </a:lnTo>
                <a:lnTo>
                  <a:pt x="0" y="110501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8022BE8-9B8A-EBAD-B98D-634E86BC9AE8}"/>
              </a:ext>
            </a:extLst>
          </p:cNvPr>
          <p:cNvSpPr/>
          <p:nvPr/>
        </p:nvSpPr>
        <p:spPr>
          <a:xfrm>
            <a:off x="8435339" y="1016284"/>
            <a:ext cx="3299461" cy="399684"/>
          </a:xfrm>
          <a:custGeom>
            <a:avLst/>
            <a:gdLst>
              <a:gd name="connsiteX0" fmla="*/ 118119 w 3299461"/>
              <a:gd name="connsiteY0" fmla="*/ 0 h 399684"/>
              <a:gd name="connsiteX1" fmla="*/ 3188963 w 3299461"/>
              <a:gd name="connsiteY1" fmla="*/ 0 h 399684"/>
              <a:gd name="connsiteX2" fmla="*/ 3299461 w 3299461"/>
              <a:gd name="connsiteY2" fmla="*/ 110498 h 399684"/>
              <a:gd name="connsiteX3" fmla="*/ 3299461 w 3299461"/>
              <a:gd name="connsiteY3" fmla="*/ 280093 h 399684"/>
              <a:gd name="connsiteX4" fmla="*/ 3291840 w 3299461"/>
              <a:gd name="connsiteY4" fmla="*/ 317841 h 399684"/>
              <a:gd name="connsiteX5" fmla="*/ 3291840 w 3299461"/>
              <a:gd name="connsiteY5" fmla="*/ 399684 h 399684"/>
              <a:gd name="connsiteX6" fmla="*/ 0 w 3299461"/>
              <a:gd name="connsiteY6" fmla="*/ 399684 h 399684"/>
              <a:gd name="connsiteX7" fmla="*/ 0 w 3299461"/>
              <a:gd name="connsiteY7" fmla="*/ 76881 h 399684"/>
              <a:gd name="connsiteX8" fmla="*/ 14408 w 3299461"/>
              <a:gd name="connsiteY8" fmla="*/ 76881 h 399684"/>
              <a:gd name="connsiteX9" fmla="*/ 16305 w 3299461"/>
              <a:gd name="connsiteY9" fmla="*/ 67487 h 399684"/>
              <a:gd name="connsiteX10" fmla="*/ 118119 w 3299461"/>
              <a:gd name="connsiteY10" fmla="*/ 0 h 39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9461" h="399684">
                <a:moveTo>
                  <a:pt x="118119" y="0"/>
                </a:moveTo>
                <a:lnTo>
                  <a:pt x="3188963" y="0"/>
                </a:lnTo>
                <a:cubicBezTo>
                  <a:pt x="3249989" y="0"/>
                  <a:pt x="3299461" y="49472"/>
                  <a:pt x="3299461" y="110498"/>
                </a:cubicBezTo>
                <a:lnTo>
                  <a:pt x="3299461" y="280093"/>
                </a:lnTo>
                <a:lnTo>
                  <a:pt x="3291840" y="317841"/>
                </a:lnTo>
                <a:lnTo>
                  <a:pt x="3291840" y="399684"/>
                </a:lnTo>
                <a:lnTo>
                  <a:pt x="0" y="399684"/>
                </a:lnTo>
                <a:lnTo>
                  <a:pt x="0" y="76881"/>
                </a:lnTo>
                <a:lnTo>
                  <a:pt x="14408" y="76881"/>
                </a:lnTo>
                <a:lnTo>
                  <a:pt x="16305" y="67487"/>
                </a:lnTo>
                <a:cubicBezTo>
                  <a:pt x="33079" y="27828"/>
                  <a:pt x="72350" y="0"/>
                  <a:pt x="118119" y="0"/>
                </a:cubicBezTo>
                <a:close/>
              </a:path>
            </a:pathLst>
          </a:custGeom>
          <a:solidFill>
            <a:srgbClr val="FF9900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292A57-C288-2B19-E7F5-8ABACA271FD8}"/>
              </a:ext>
            </a:extLst>
          </p:cNvPr>
          <p:cNvSpPr/>
          <p:nvPr/>
        </p:nvSpPr>
        <p:spPr>
          <a:xfrm>
            <a:off x="396240" y="1016284"/>
            <a:ext cx="7688580" cy="408656"/>
          </a:xfrm>
          <a:custGeom>
            <a:avLst/>
            <a:gdLst>
              <a:gd name="connsiteX0" fmla="*/ 157197 w 7688580"/>
              <a:gd name="connsiteY0" fmla="*/ 0 h 408656"/>
              <a:gd name="connsiteX1" fmla="*/ 7539003 w 7688580"/>
              <a:gd name="connsiteY1" fmla="*/ 0 h 408656"/>
              <a:gd name="connsiteX2" fmla="*/ 7688580 w 7688580"/>
              <a:gd name="connsiteY2" fmla="*/ 149577 h 408656"/>
              <a:gd name="connsiteX3" fmla="*/ 7688580 w 7688580"/>
              <a:gd name="connsiteY3" fmla="*/ 241014 h 408656"/>
              <a:gd name="connsiteX4" fmla="*/ 7680960 w 7688580"/>
              <a:gd name="connsiteY4" fmla="*/ 278757 h 408656"/>
              <a:gd name="connsiteX5" fmla="*/ 7680960 w 7688580"/>
              <a:gd name="connsiteY5" fmla="*/ 408656 h 408656"/>
              <a:gd name="connsiteX6" fmla="*/ 0 w 7688580"/>
              <a:gd name="connsiteY6" fmla="*/ 408656 h 408656"/>
              <a:gd name="connsiteX7" fmla="*/ 0 w 7688580"/>
              <a:gd name="connsiteY7" fmla="*/ 195295 h 408656"/>
              <a:gd name="connsiteX8" fmla="*/ 7620 w 7688580"/>
              <a:gd name="connsiteY8" fmla="*/ 195295 h 408656"/>
              <a:gd name="connsiteX9" fmla="*/ 7620 w 7688580"/>
              <a:gd name="connsiteY9" fmla="*/ 149577 h 408656"/>
              <a:gd name="connsiteX10" fmla="*/ 157197 w 7688580"/>
              <a:gd name="connsiteY10" fmla="*/ 0 h 40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8580" h="408656">
                <a:moveTo>
                  <a:pt x="157197" y="0"/>
                </a:moveTo>
                <a:lnTo>
                  <a:pt x="7539003" y="0"/>
                </a:lnTo>
                <a:cubicBezTo>
                  <a:pt x="7621612" y="0"/>
                  <a:pt x="7688580" y="66968"/>
                  <a:pt x="7688580" y="149577"/>
                </a:cubicBezTo>
                <a:lnTo>
                  <a:pt x="7688580" y="241014"/>
                </a:lnTo>
                <a:lnTo>
                  <a:pt x="7680960" y="278757"/>
                </a:lnTo>
                <a:lnTo>
                  <a:pt x="7680960" y="408656"/>
                </a:lnTo>
                <a:lnTo>
                  <a:pt x="0" y="408656"/>
                </a:lnTo>
                <a:lnTo>
                  <a:pt x="0" y="195295"/>
                </a:lnTo>
                <a:lnTo>
                  <a:pt x="7620" y="195295"/>
                </a:lnTo>
                <a:lnTo>
                  <a:pt x="7620" y="149577"/>
                </a:lnTo>
                <a:cubicBezTo>
                  <a:pt x="7620" y="66968"/>
                  <a:pt x="74588" y="0"/>
                  <a:pt x="157197" y="0"/>
                </a:cubicBezTo>
                <a:close/>
              </a:path>
            </a:pathLst>
          </a:custGeom>
          <a:solidFill>
            <a:srgbClr val="FF9900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E0FB5D-C369-0493-FD05-F2AEAB92A49F}"/>
              </a:ext>
            </a:extLst>
          </p:cNvPr>
          <p:cNvSpPr/>
          <p:nvPr/>
        </p:nvSpPr>
        <p:spPr>
          <a:xfrm>
            <a:off x="396240" y="998220"/>
            <a:ext cx="7680960" cy="5120640"/>
          </a:xfrm>
          <a:prstGeom prst="roundRect">
            <a:avLst>
              <a:gd name="adj" fmla="val 311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FE97B8-34E2-DCDF-E8F2-52338677D760}"/>
              </a:ext>
            </a:extLst>
          </p:cNvPr>
          <p:cNvSpPr/>
          <p:nvPr/>
        </p:nvSpPr>
        <p:spPr>
          <a:xfrm>
            <a:off x="8442960" y="998220"/>
            <a:ext cx="3291840" cy="5120640"/>
          </a:xfrm>
          <a:prstGeom prst="roundRect">
            <a:avLst>
              <a:gd name="adj" fmla="val 311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EC4624-E30A-3DF3-A996-D06BF0E1C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64" y="1052915"/>
            <a:ext cx="349426" cy="3488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5B84D65-E5D8-3AF5-022A-E365E00E6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801" y="1046179"/>
            <a:ext cx="349426" cy="3488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9B23D3-8566-082B-FF0C-97926795F0DA}"/>
              </a:ext>
            </a:extLst>
          </p:cNvPr>
          <p:cNvSpPr txBox="1"/>
          <p:nvPr/>
        </p:nvSpPr>
        <p:spPr>
          <a:xfrm>
            <a:off x="3027094" y="1082352"/>
            <a:ext cx="2419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Education that enlightens!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D3968B-57C3-52BE-D91F-C477D95FA0A0}"/>
              </a:ext>
            </a:extLst>
          </p:cNvPr>
          <p:cNvSpPr txBox="1"/>
          <p:nvPr/>
        </p:nvSpPr>
        <p:spPr>
          <a:xfrm>
            <a:off x="793742" y="105157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nodiam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6BE150-52C3-72C1-30E8-29D175CE5E90}"/>
              </a:ext>
            </a:extLst>
          </p:cNvPr>
          <p:cNvSpPr txBox="1"/>
          <p:nvPr/>
        </p:nvSpPr>
        <p:spPr>
          <a:xfrm>
            <a:off x="8875443" y="1052915"/>
            <a:ext cx="2419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Education that enlightens!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E2392A-7B32-3780-A7A4-3D16DA3C2F68}"/>
              </a:ext>
            </a:extLst>
          </p:cNvPr>
          <p:cNvSpPr/>
          <p:nvPr/>
        </p:nvSpPr>
        <p:spPr>
          <a:xfrm>
            <a:off x="2696250" y="1491008"/>
            <a:ext cx="3080941" cy="1766277"/>
          </a:xfrm>
          <a:prstGeom prst="rect">
            <a:avLst/>
          </a:prstGeom>
          <a:solidFill>
            <a:schemeClr val="bg2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Oxygen" panose="02000503000000000000" pitchFamily="2" charset="0"/>
              </a:rPr>
              <a:t>Course Image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0CC8AD-9746-DF09-E47D-534854C97905}"/>
              </a:ext>
            </a:extLst>
          </p:cNvPr>
          <p:cNvSpPr/>
          <p:nvPr/>
        </p:nvSpPr>
        <p:spPr>
          <a:xfrm>
            <a:off x="8544599" y="1491008"/>
            <a:ext cx="3080941" cy="1766277"/>
          </a:xfrm>
          <a:prstGeom prst="rect">
            <a:avLst/>
          </a:prstGeom>
          <a:solidFill>
            <a:schemeClr val="bg2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Oxygen" panose="02000503000000000000" pitchFamily="2" charset="0"/>
              </a:rPr>
              <a:t>Course Image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2F67F1-61C9-F5B6-FB70-3FABDDF838FB}"/>
              </a:ext>
            </a:extLst>
          </p:cNvPr>
          <p:cNvSpPr txBox="1"/>
          <p:nvPr/>
        </p:nvSpPr>
        <p:spPr>
          <a:xfrm>
            <a:off x="3445550" y="5696925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Footer Section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645384-A112-2FD4-CB58-7BAE09ADD97B}"/>
              </a:ext>
            </a:extLst>
          </p:cNvPr>
          <p:cNvSpPr txBox="1"/>
          <p:nvPr/>
        </p:nvSpPr>
        <p:spPr>
          <a:xfrm>
            <a:off x="9268720" y="5709413"/>
            <a:ext cx="186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Footer Section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38E39-09B0-3986-29E2-0766F9C74AB3}"/>
              </a:ext>
            </a:extLst>
          </p:cNvPr>
          <p:cNvSpPr txBox="1"/>
          <p:nvPr/>
        </p:nvSpPr>
        <p:spPr>
          <a:xfrm>
            <a:off x="0" y="152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small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Course Detail Page</a:t>
            </a:r>
          </a:p>
        </p:txBody>
      </p:sp>
    </p:spTree>
    <p:extLst>
      <p:ext uri="{BB962C8B-B14F-4D97-AF65-F5344CB8AC3E}">
        <p14:creationId xmlns:p14="http://schemas.microsoft.com/office/powerpoint/2010/main" val="388692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137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4</cp:revision>
  <dcterms:created xsi:type="dcterms:W3CDTF">2023-09-25T09:04:01Z</dcterms:created>
  <dcterms:modified xsi:type="dcterms:W3CDTF">2023-09-25T09:59:44Z</dcterms:modified>
</cp:coreProperties>
</file>