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432"/>
    <a:srgbClr val="E6783C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85" autoAdjust="0"/>
  </p:normalViewPr>
  <p:slideViewPr>
    <p:cSldViewPr snapToGrid="0">
      <p:cViewPr varScale="1">
        <p:scale>
          <a:sx n="65" d="100"/>
          <a:sy n="65" d="100"/>
        </p:scale>
        <p:origin x="242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F906-E5FA-4DE0-865C-43E12A441DA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9565-0DD4-4BE4-9B40-877C40CDA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9565-0DD4-4BE4-9B40-877C40CDA2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4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1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409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2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4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8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CEB5-D715-49F4-8146-54BD8651C3AA}" type="datetimeFigureOut">
              <a:rPr lang="en-AU" smtClean="0"/>
              <a:t>2/08/2023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86E5-8019-4277-B383-BC8F2F49A0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95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emf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anirban@anodia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nirban@anodia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694175" y="585616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876507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Please send CV to </a:t>
            </a:r>
            <a:r>
              <a:rPr lang="en-US" sz="2400" b="1" u="sng" dirty="0">
                <a:solidFill>
                  <a:schemeClr val="bg1"/>
                </a:solidFill>
                <a:latin typeface="Oxygen" panose="02000503000000000000" pitchFamily="2" charset="0"/>
                <a:hlinkClick r:id="rId2"/>
              </a:rPr>
              <a:t>anirban@anodiam.com</a:t>
            </a:r>
            <a:endParaRPr lang="en-US" sz="2400" b="1" u="sng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7CE8BE-C5FF-E951-9BF6-E7C91573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5" y="126080"/>
            <a:ext cx="3627610" cy="13221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216310" y="1525868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enlightening our students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C0DEE0-3596-5227-B410-748119F9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88" y="1963438"/>
            <a:ext cx="2057400" cy="9620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2684206" y="2300748"/>
            <a:ext cx="2172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English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Bengali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Oxygen" panose="02000503000000000000" pitchFamily="2" charset="0"/>
              </a:rPr>
              <a:t>Geography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Sociology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Psychology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Oxygen" panose="02000503000000000000" pitchFamily="2" charset="0"/>
              </a:rPr>
              <a:t>Philosophy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B4E3F5-ACB0-DF4C-A77E-D09664D6C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39" y="2037816"/>
            <a:ext cx="3676631" cy="18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-3440" y="-2533"/>
            <a:ext cx="684053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477871" y="570868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345561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</a:t>
            </a:r>
            <a:r>
              <a:rPr lang="en-US" sz="2400" b="1" u="sng" dirty="0">
                <a:solidFill>
                  <a:srgbClr val="002060"/>
                </a:solidFill>
                <a:latin typeface="Oxygen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2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rgbClr val="00B0F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216310" y="1978140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 IIT Mains,Advanced &amp; NEET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3123303" y="2464520"/>
            <a:ext cx="1976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Physics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Maths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Biology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Oxygen" panose="02000503000000000000" pitchFamily="2" charset="0"/>
            </a:endParaRPr>
          </a:p>
          <a:p>
            <a:pPr marL="285750" indent="-285750">
              <a:buFontTx/>
              <a:buChar char="-"/>
            </a:pPr>
            <a:endParaRPr lang="en-IN" sz="2400" dirty="0">
              <a:latin typeface="Oxygen" panose="02000503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4E950-EBD1-4C7D-B4D2-6748A0D7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0" y="157438"/>
            <a:ext cx="5743575" cy="1466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E60F96-1090-5598-AAA9-9AA6CE51B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03" y="4466644"/>
            <a:ext cx="2295525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147F61-F3CF-AC80-4470-7BD9254E8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4383" y="1705270"/>
            <a:ext cx="1881699" cy="22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-3440" y="-3853"/>
            <a:ext cx="684397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477871" y="5708689"/>
            <a:ext cx="2997811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-45720" y="4699521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</a:t>
            </a:r>
            <a:r>
              <a:rPr lang="en-US" sz="2400" b="1" u="sng" dirty="0">
                <a:solidFill>
                  <a:srgbClr val="002060"/>
                </a:solidFill>
                <a:latin typeface="Oxygen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2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rgbClr val="00B0F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855408" y="1712679"/>
            <a:ext cx="526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Oxygen" panose="02000503000000000000" pitchFamily="2" charset="0"/>
              </a:rPr>
              <a:t>Passionate Teachers for  Artificial Intelligence</a:t>
            </a:r>
            <a:endParaRPr lang="en-IN" sz="1600" b="1" dirty="0">
              <a:solidFill>
                <a:srgbClr val="FFFF00"/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E60F96-1090-5598-AAA9-9AA6CE51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3" y="4751775"/>
            <a:ext cx="2295525" cy="800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515EA1-70FF-957C-9B15-E10112DE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" y="3853"/>
            <a:ext cx="6837094" cy="15768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E8D4C5-F09B-7515-F314-996BA764D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762" y="2213149"/>
            <a:ext cx="2196779" cy="1967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67B823-305A-404D-F866-89EBDBF2A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264" y="3420263"/>
            <a:ext cx="10" cy="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C9A304-3387-5BF4-A566-0B600384C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036" y="2141016"/>
            <a:ext cx="2196000" cy="20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-3440" y="-2533"/>
            <a:ext cx="6843978" cy="6840538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795252" y="5845026"/>
            <a:ext cx="2713703" cy="760335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111597" y="4856830"/>
            <a:ext cx="684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     </a:t>
            </a:r>
            <a:r>
              <a:rPr lang="en-US" sz="2400" b="1" u="sng" dirty="0">
                <a:solidFill>
                  <a:srgbClr val="002060"/>
                </a:solidFill>
                <a:latin typeface="Oxygen" panose="02000503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anirban@anodiam.com</a:t>
            </a:r>
            <a:endParaRPr lang="en-US" sz="2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rgbClr val="00B0F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                  or call 9073700094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2574126" y="1566070"/>
            <a:ext cx="36890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C, C++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Java, Advanced Java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.NET (C#,VB.NET)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React JS (MUI)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React Native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MYSQL, SQL Server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Oracle, Firebase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Prince2, Agile Scrum</a:t>
            </a:r>
          </a:p>
          <a:p>
            <a:pPr marL="285750" indent="-285750">
              <a:buFontTx/>
              <a:buChar char="-"/>
            </a:pPr>
            <a:endParaRPr lang="en-US" sz="2400" b="1" dirty="0">
              <a:latin typeface="Oxygen" panose="02000503000000000000" pitchFamily="2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Oxygen" panose="02000503000000000000" pitchFamily="2" charset="0"/>
            </a:endParaRPr>
          </a:p>
          <a:p>
            <a:pPr marL="285750" indent="-285750">
              <a:buFontTx/>
              <a:buChar char="-"/>
            </a:pPr>
            <a:endParaRPr lang="en-IN" sz="2400" dirty="0"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E60F96-1090-5598-AAA9-9AA6CE51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" y="4938587"/>
            <a:ext cx="2295525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147F61-F3CF-AC80-4470-7BD9254E8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390" y="879985"/>
            <a:ext cx="1881699" cy="2244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909449-EE98-45AC-6E7F-EBE86D6F7480}"/>
              </a:ext>
            </a:extLst>
          </p:cNvPr>
          <p:cNvSpPr txBox="1"/>
          <p:nvPr/>
        </p:nvSpPr>
        <p:spPr>
          <a:xfrm>
            <a:off x="1425676" y="1112905"/>
            <a:ext cx="541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highlight>
                  <a:srgbClr val="000080"/>
                </a:highlight>
                <a:latin typeface="Oxygen" panose="02000503000000000000" pitchFamily="2" charset="0"/>
              </a:rPr>
              <a:t>Passionate Teachers for IT Courses</a:t>
            </a:r>
            <a:endParaRPr lang="en-IN" sz="2400" b="1" dirty="0">
              <a:solidFill>
                <a:srgbClr val="FFFF00"/>
              </a:solidFill>
              <a:highlight>
                <a:srgbClr val="000080"/>
              </a:highlight>
              <a:latin typeface="Oxygen" panose="02000503000000000000" pitchFamily="2" charset="0"/>
            </a:endParaRPr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0D9A8972-C715-4DE5-50BB-1AEFFE3E4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62026"/>
            <a:ext cx="6840538" cy="10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0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386-1BCA-7B0F-B9FC-5AFBF04F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62AD04C-E9A6-5682-A618-202DC5411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6986" y="3135184"/>
          <a:ext cx="4266565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56650732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757330138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val="3835889449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395370405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189350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Arts Department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81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SlNo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Subject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Board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Class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Vacancy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1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1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English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X, 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49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Bengali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74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Geography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VIII to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7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Sociology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76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Psychology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84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Philosophy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ICSE, CBSE, WB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XI and XII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9487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6271BF-549B-54FB-EA3C-24BDCC926F61}"/>
              </a:ext>
            </a:extLst>
          </p:cNvPr>
          <p:cNvSpPr/>
          <p:nvPr/>
        </p:nvSpPr>
        <p:spPr>
          <a:xfrm>
            <a:off x="0" y="302139"/>
            <a:ext cx="6840538" cy="6538399"/>
          </a:xfrm>
          <a:prstGeom prst="rect">
            <a:avLst/>
          </a:prstGeom>
          <a:solidFill>
            <a:srgbClr val="E66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07D6A4-422A-C649-E0FC-6D4AEE63D073}"/>
              </a:ext>
            </a:extLst>
          </p:cNvPr>
          <p:cNvGrpSpPr/>
          <p:nvPr/>
        </p:nvGrpSpPr>
        <p:grpSpPr>
          <a:xfrm>
            <a:off x="3913508" y="127168"/>
            <a:ext cx="2710720" cy="836369"/>
            <a:chOff x="5550427" y="1477122"/>
            <a:chExt cx="3570187" cy="1101044"/>
          </a:xfrm>
        </p:grpSpPr>
        <p:sp>
          <p:nvSpPr>
            <p:cNvPr id="6" name="Rounded Rectangle 8">
              <a:extLst>
                <a:ext uri="{FF2B5EF4-FFF2-40B4-BE49-F238E27FC236}">
                  <a16:creationId xmlns:a16="http://schemas.microsoft.com/office/drawing/2014/main" id="{D71B5659-34D1-1196-EB13-103568E8BED9}"/>
                </a:ext>
              </a:extLst>
            </p:cNvPr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6741C2-3596-30CA-C6F5-8BB43673D9D1}"/>
                </a:ext>
              </a:extLst>
            </p:cNvPr>
            <p:cNvGrpSpPr/>
            <p:nvPr/>
          </p:nvGrpSpPr>
          <p:grpSpPr>
            <a:xfrm>
              <a:off x="5976783" y="1477122"/>
              <a:ext cx="2800727" cy="1080000"/>
              <a:chOff x="5936143" y="1477122"/>
              <a:chExt cx="2800727" cy="108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C58ADE-CAD1-D5F0-FCF8-2C9AB6D0B73E}"/>
                  </a:ext>
                </a:extLst>
              </p:cNvPr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DDD188-F223-810B-FF3E-2A4B75273D71}"/>
                  </a:ext>
                </a:extLst>
              </p:cNvPr>
              <p:cNvSpPr txBox="1"/>
              <p:nvPr/>
            </p:nvSpPr>
            <p:spPr>
              <a:xfrm>
                <a:off x="6513561" y="1601129"/>
                <a:ext cx="2223309" cy="74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60DA96-6015-2EF1-60BB-D36A7CC42715}"/>
                  </a:ext>
                </a:extLst>
              </p:cNvPr>
              <p:cNvSpPr txBox="1"/>
              <p:nvPr/>
            </p:nvSpPr>
            <p:spPr>
              <a:xfrm>
                <a:off x="5938291" y="2183975"/>
                <a:ext cx="2741469" cy="37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F26A55DD-F424-F19C-2630-F744E384B5B1}"/>
                  </a:ext>
                </a:extLst>
              </p:cNvPr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E77697-0499-322D-8A01-EA63EAED79E1}"/>
              </a:ext>
            </a:extLst>
          </p:cNvPr>
          <p:cNvSpPr txBox="1"/>
          <p:nvPr/>
        </p:nvSpPr>
        <p:spPr>
          <a:xfrm>
            <a:off x="-45720" y="265176"/>
            <a:ext cx="684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endParaRPr lang="en-US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78C45-68C2-5CDF-A615-357BDDC0F711}"/>
              </a:ext>
            </a:extLst>
          </p:cNvPr>
          <p:cNvSpPr txBox="1"/>
          <p:nvPr/>
        </p:nvSpPr>
        <p:spPr>
          <a:xfrm>
            <a:off x="2825259" y="4570571"/>
            <a:ext cx="38716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Oxygen" panose="02000503000000000000" pitchFamily="2" charset="0"/>
                <a:hlinkClick r:id="rId3"/>
              </a:rPr>
              <a:t>anirban@anodiam.com</a:t>
            </a:r>
            <a:endParaRPr lang="en-US" sz="2400" b="1" u="sng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endParaRPr lang="en-US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or call 9073700094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highlight>
                  <a:srgbClr val="000080"/>
                </a:highlight>
                <a:latin typeface="Oxygen" panose="02000503000000000000" pitchFamily="2" charset="0"/>
              </a:rPr>
              <a:t>Edtech @Patuli,Kol-94</a:t>
            </a:r>
            <a:endParaRPr lang="en-AU" sz="2400" b="1" dirty="0">
              <a:solidFill>
                <a:schemeClr val="bg1"/>
              </a:solidFill>
              <a:highlight>
                <a:srgbClr val="000080"/>
              </a:highlight>
              <a:latin typeface="Oxygen" panose="02000503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7CE8BE-C5FF-E951-9BF6-E7C915734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5" y="126080"/>
            <a:ext cx="3627610" cy="8203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371C59-14C1-4784-5915-9486901099F5}"/>
              </a:ext>
            </a:extLst>
          </p:cNvPr>
          <p:cNvSpPr txBox="1"/>
          <p:nvPr/>
        </p:nvSpPr>
        <p:spPr>
          <a:xfrm>
            <a:off x="216310" y="1162078"/>
            <a:ext cx="640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highlight>
                  <a:srgbClr val="000080"/>
                </a:highlight>
                <a:latin typeface="Oxygen" panose="02000503000000000000" pitchFamily="2" charset="0"/>
              </a:rPr>
              <a:t>Passionate Teachers for enlightening our students</a:t>
            </a:r>
            <a:endParaRPr lang="en-IN" sz="2000" b="1" dirty="0">
              <a:solidFill>
                <a:srgbClr val="FFFF00"/>
              </a:solidFill>
              <a:highlight>
                <a:srgbClr val="000080"/>
              </a:highlight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659F9-C473-8A59-7C2E-AA805DFC1E2C}"/>
              </a:ext>
            </a:extLst>
          </p:cNvPr>
          <p:cNvSpPr txBox="1"/>
          <p:nvPr/>
        </p:nvSpPr>
        <p:spPr>
          <a:xfrm>
            <a:off x="216310" y="1728358"/>
            <a:ext cx="55355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English,Bengali,Geography</a:t>
            </a:r>
          </a:p>
          <a:p>
            <a:pPr marL="285750" indent="-285750">
              <a:buFontTx/>
              <a:buChar char="-"/>
            </a:pPr>
            <a:r>
              <a:rPr lang="en-IN" sz="2400" b="1" dirty="0" err="1">
                <a:latin typeface="Oxygen" panose="02000503000000000000" pitchFamily="2" charset="0"/>
              </a:rPr>
              <a:t>Sociology,Psychology,Philosophy</a:t>
            </a:r>
            <a:endParaRPr lang="en-IN" sz="2400" b="1" dirty="0">
              <a:latin typeface="Oxygen" panose="02000503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IIT Mains Advanced &amp; NEET 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(</a:t>
            </a:r>
            <a:r>
              <a:rPr lang="en-US" sz="2400" b="1" dirty="0" err="1">
                <a:latin typeface="Oxygen" panose="02000503000000000000" pitchFamily="2" charset="0"/>
              </a:rPr>
              <a:t>Physics,Chemistry</a:t>
            </a:r>
            <a:r>
              <a:rPr lang="en-US" sz="2400" b="1" dirty="0">
                <a:latin typeface="Oxygen" panose="02000503000000000000" pitchFamily="2" charset="0"/>
              </a:rPr>
              <a:t> &amp; Biology)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Python, Artificial Intelligence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C, C++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Java, Advanced Java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.NET (C#,VB.NET)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React JS (MUI)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React Native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MYSQL, SQL Server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Oracle, Firebase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Oxygen" panose="02000503000000000000" pitchFamily="2" charset="0"/>
              </a:rPr>
              <a:t>Prince2, Agile Scrum</a:t>
            </a:r>
            <a:endParaRPr lang="en-IN" sz="2400" dirty="0">
              <a:latin typeface="Oxygen" panose="020005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1E145-8787-DA3C-10D3-D4969793D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01" y="3681293"/>
            <a:ext cx="2295525" cy="7410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BCF667-0B7E-0EED-0350-07085D81A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25" y="864226"/>
            <a:ext cx="1804261" cy="22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</TotalTime>
  <Words>632</Words>
  <Application>Microsoft Office PowerPoint</Application>
  <PresentationFormat>Custom</PresentationFormat>
  <Paragraphs>284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debashish.nath@hotmail.com</cp:lastModifiedBy>
  <cp:revision>59</cp:revision>
  <dcterms:created xsi:type="dcterms:W3CDTF">2023-05-23T12:53:41Z</dcterms:created>
  <dcterms:modified xsi:type="dcterms:W3CDTF">2023-08-02T06:54:32Z</dcterms:modified>
</cp:coreProperties>
</file>