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40538" cy="6840538"/>
  <p:notesSz cx="6858000" cy="9144000"/>
  <p:defaultTextStyle>
    <a:defPPr>
      <a:defRPr lang="en-US"/>
    </a:defPPr>
    <a:lvl1pPr marL="0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1pPr>
    <a:lvl2pPr marL="328315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2pPr>
    <a:lvl3pPr marL="656631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3pPr>
    <a:lvl4pPr marL="984946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4pPr>
    <a:lvl5pPr marL="1313261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5pPr>
    <a:lvl6pPr marL="1641577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6pPr>
    <a:lvl7pPr marL="1969892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7pPr>
    <a:lvl8pPr marL="2298207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8pPr>
    <a:lvl9pPr marL="2626523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432"/>
    <a:srgbClr val="E6783C"/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113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19505"/>
            <a:ext cx="5814457" cy="2381521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16/09/2023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1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16/09/2023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09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4195"/>
            <a:ext cx="4339466" cy="5797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16/09/2023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41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16/09/2023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51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5386"/>
            <a:ext cx="5899964" cy="2845473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77779"/>
            <a:ext cx="5899964" cy="149636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16/09/2023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33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16/09/2023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409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4197"/>
            <a:ext cx="5899964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76882"/>
            <a:ext cx="2893868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498697"/>
            <a:ext cx="2893868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76882"/>
            <a:ext cx="2908120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498697"/>
            <a:ext cx="2908120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16/09/2023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196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16/09/2023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92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16/09/2023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502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4912"/>
            <a:ext cx="3463022" cy="486121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16/09/2023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40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4912"/>
            <a:ext cx="3463022" cy="486121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16/09/2023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88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4197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4CEB5-D715-49F4-8146-54BD8651C3AA}" type="datetimeFigureOut">
              <a:rPr lang="en-AU" smtClean="0"/>
              <a:t>16/09/2023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40167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95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nirban@anodiam.com" TargetMode="Externa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40538" cy="6840538"/>
          </a:xfrm>
          <a:prstGeom prst="rect">
            <a:avLst/>
          </a:prstGeom>
          <a:solidFill>
            <a:srgbClr val="E66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3000"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749" y="4395440"/>
            <a:ext cx="5139398" cy="24446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3000"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8029" y="3436602"/>
            <a:ext cx="2754996" cy="340662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921363" y="5320318"/>
            <a:ext cx="2997811" cy="836369"/>
            <a:chOff x="5550427" y="1477122"/>
            <a:chExt cx="3570187" cy="1101044"/>
          </a:xfrm>
        </p:grpSpPr>
        <p:sp>
          <p:nvSpPr>
            <p:cNvPr id="9" name="Rounded Rectangle 8"/>
            <p:cNvSpPr/>
            <p:nvPr/>
          </p:nvSpPr>
          <p:spPr>
            <a:xfrm>
              <a:off x="5550427" y="1497845"/>
              <a:ext cx="3570187" cy="1080321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976783" y="1477122"/>
              <a:ext cx="2800727" cy="1080000"/>
              <a:chOff x="5936143" y="1477122"/>
              <a:chExt cx="2800727" cy="1080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936143" y="1477122"/>
                <a:ext cx="2717475" cy="1080000"/>
              </a:xfrm>
              <a:prstGeom prst="rect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513561" y="1601129"/>
                <a:ext cx="2223309" cy="74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38291" y="2183975"/>
                <a:ext cx="2741469" cy="370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5999251" y="1652587"/>
                <a:ext cx="576000" cy="576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796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65217" y="190500"/>
            <a:ext cx="673385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Urgent Requirement at Patuli</a:t>
            </a:r>
            <a:endParaRPr lang="en-US" sz="3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  <a:p>
            <a:pPr algn="ctr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  <a:p>
            <a:pPr algn="ctr"/>
            <a:r>
              <a:rPr lang="en-US" sz="36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Coaching Centre &amp; Edtech App</a:t>
            </a:r>
          </a:p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800" b="1" u="sng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Geography, Philosophy Psychology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Chemistry, Biology &amp; AI</a:t>
            </a:r>
          </a:p>
          <a:p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en-US" sz="28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Best Work Environment   ||   Great Pay</a:t>
            </a:r>
            <a:endParaRPr lang="en-US" sz="20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Send CV to </a:t>
            </a:r>
            <a:r>
              <a:rPr lang="en-U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anirban@anodiam.com</a:t>
            </a:r>
            <a:endParaRPr lang="en-US" sz="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or call  90737 00094</a:t>
            </a:r>
            <a:endParaRPr lang="en-A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017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1104</TotalTime>
  <Words>41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DELL</cp:lastModifiedBy>
  <cp:revision>10</cp:revision>
  <dcterms:created xsi:type="dcterms:W3CDTF">2023-05-23T12:53:41Z</dcterms:created>
  <dcterms:modified xsi:type="dcterms:W3CDTF">2023-09-16T17:45:37Z</dcterms:modified>
</cp:coreProperties>
</file>