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E0EB"/>
    <a:srgbClr val="DEE1E3"/>
    <a:srgbClr val="00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b0978@gmail.com" userId="2a8a4c35ac78ab32" providerId="LiveId" clId="{5A6CC3EB-BDD7-4EE3-A031-BDC19537F2B6}"/>
    <pc:docChg chg="undo custSel addSld delSld modSld">
      <pc:chgData name="sayanb0978@gmail.com" userId="2a8a4c35ac78ab32" providerId="LiveId" clId="{5A6CC3EB-BDD7-4EE3-A031-BDC19537F2B6}" dt="2025-09-05T14:52:21.089" v="1526" actId="164"/>
      <pc:docMkLst>
        <pc:docMk/>
      </pc:docMkLst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2003167784" sldId="257"/>
        </pc:sldMkLst>
      </pc:sldChg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3930352055" sldId="258"/>
        </pc:sldMkLst>
      </pc:sldChg>
      <pc:sldChg chg="addSp delSp modSp mod">
        <pc:chgData name="sayanb0978@gmail.com" userId="2a8a4c35ac78ab32" providerId="LiveId" clId="{5A6CC3EB-BDD7-4EE3-A031-BDC19537F2B6}" dt="2025-09-05T11:20:46.533" v="544" actId="12788"/>
        <pc:sldMkLst>
          <pc:docMk/>
          <pc:sldMk cId="1232508662" sldId="259"/>
        </pc:sldMkLst>
        <pc:spChg chg="mod">
          <ac:chgData name="sayanb0978@gmail.com" userId="2a8a4c35ac78ab32" providerId="LiveId" clId="{5A6CC3EB-BDD7-4EE3-A031-BDC19537F2B6}" dt="2025-09-05T10:08:45.640" v="1" actId="108"/>
          <ac:spMkLst>
            <pc:docMk/>
            <pc:sldMk cId="1232508662" sldId="259"/>
            <ac:spMk id="6" creationId="{8043C06B-DC94-2D92-1A72-D86177D88D98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9" creationId="{F98004B9-D287-489D-EAC7-AFFC508B7A22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0" creationId="{AEA8D339-67A4-ED59-4AC7-C90D7CA74DB6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1" creationId="{CF934E4A-EFA0-CBB6-5ED7-9ABEC55F9BA4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2" creationId="{19C511C1-9139-AC5E-9AF4-FA9935825ED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3" creationId="{02D4BCF2-AD01-B290-E31A-640D3935924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7" creationId="{2761DBE7-7C23-2E72-3365-88C5915DC42C}"/>
          </ac:spMkLst>
        </pc:spChg>
        <pc:spChg chg="add del mod">
          <ac:chgData name="sayanb0978@gmail.com" userId="2a8a4c35ac78ab32" providerId="LiveId" clId="{5A6CC3EB-BDD7-4EE3-A031-BDC19537F2B6}" dt="2025-09-05T10:23:53.809" v="27"/>
          <ac:spMkLst>
            <pc:docMk/>
            <pc:sldMk cId="1232508662" sldId="259"/>
            <ac:spMk id="21" creationId="{6C73D982-F05F-3A7D-9C46-37A5F17778FD}"/>
          </ac:spMkLst>
        </pc:spChg>
        <pc:spChg chg="add mod">
          <ac:chgData name="sayanb0978@gmail.com" userId="2a8a4c35ac78ab32" providerId="LiveId" clId="{5A6CC3EB-BDD7-4EE3-A031-BDC19537F2B6}" dt="2025-09-05T10:33:44.076" v="171" actId="1076"/>
          <ac:spMkLst>
            <pc:docMk/>
            <pc:sldMk cId="1232508662" sldId="259"/>
            <ac:spMk id="22" creationId="{1C5CF85B-9044-009E-5D5B-22D587102B19}"/>
          </ac:spMkLst>
        </pc:spChg>
        <pc:spChg chg="add mod">
          <ac:chgData name="sayanb0978@gmail.com" userId="2a8a4c35ac78ab32" providerId="LiveId" clId="{5A6CC3EB-BDD7-4EE3-A031-BDC19537F2B6}" dt="2025-09-05T10:34:28.681" v="176" actId="12"/>
          <ac:spMkLst>
            <pc:docMk/>
            <pc:sldMk cId="1232508662" sldId="259"/>
            <ac:spMk id="24" creationId="{DB07ADA7-DB61-BA0A-EDC9-0D8F32B527F9}"/>
          </ac:spMkLst>
        </pc:spChg>
        <pc:spChg chg="add mod">
          <ac:chgData name="sayanb0978@gmail.com" userId="2a8a4c35ac78ab32" providerId="LiveId" clId="{5A6CC3EB-BDD7-4EE3-A031-BDC19537F2B6}" dt="2025-09-05T11:20:46.533" v="544" actId="12788"/>
          <ac:spMkLst>
            <pc:docMk/>
            <pc:sldMk cId="1232508662" sldId="259"/>
            <ac:spMk id="25" creationId="{4BD247EB-F018-DBD5-66DE-B8EA69352C41}"/>
          </ac:spMkLst>
        </pc:spChg>
        <pc:spChg chg="add mod">
          <ac:chgData name="sayanb0978@gmail.com" userId="2a8a4c35ac78ab32" providerId="LiveId" clId="{5A6CC3EB-BDD7-4EE3-A031-BDC19537F2B6}" dt="2025-09-05T11:20:41.805" v="543" actId="12788"/>
          <ac:spMkLst>
            <pc:docMk/>
            <pc:sldMk cId="1232508662" sldId="259"/>
            <ac:spMk id="26" creationId="{46D45B3F-9F13-B893-C941-C44C5344B636}"/>
          </ac:spMkLst>
        </pc:spChg>
        <pc:grpChg chg="del mod">
          <ac:chgData name="sayanb0978@gmail.com" userId="2a8a4c35ac78ab32" providerId="LiveId" clId="{5A6CC3EB-BDD7-4EE3-A031-BDC19537F2B6}" dt="2025-09-05T10:29:06.305" v="104" actId="478"/>
          <ac:grpSpMkLst>
            <pc:docMk/>
            <pc:sldMk cId="1232508662" sldId="259"/>
            <ac:grpSpMk id="7" creationId="{9BCE48E9-1207-9140-F62B-E40AADBB2AD0}"/>
          </ac:grpSpMkLst>
        </pc:grpChg>
        <pc:picChg chg="add mod modCrop">
          <ac:chgData name="sayanb0978@gmail.com" userId="2a8a4c35ac78ab32" providerId="LiveId" clId="{5A6CC3EB-BDD7-4EE3-A031-BDC19537F2B6}" dt="2025-09-05T10:37:26.901" v="207" actId="1076"/>
          <ac:picMkLst>
            <pc:docMk/>
            <pc:sldMk cId="1232508662" sldId="259"/>
            <ac:picMk id="3" creationId="{0A3BB025-B255-D20E-A876-C8B87118A67E}"/>
          </ac:picMkLst>
        </pc:picChg>
        <pc:picChg chg="add del mod">
          <ac:chgData name="sayanb0978@gmail.com" userId="2a8a4c35ac78ab32" providerId="LiveId" clId="{5A6CC3EB-BDD7-4EE3-A031-BDC19537F2B6}" dt="2025-09-05T10:19:21.043" v="4" actId="478"/>
          <ac:picMkLst>
            <pc:docMk/>
            <pc:sldMk cId="1232508662" sldId="259"/>
            <ac:picMk id="5" creationId="{C7A4FA61-00BE-9E65-EF75-7F4101A48757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4" creationId="{BD4AE118-A198-4746-A313-292A3415C40F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5" creationId="{230B32C2-9D72-363E-2B77-345944E0E743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6" creationId="{8530DDEB-3A95-388F-FB73-CC25D37A9460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8" creationId="{B40D70D5-DDBF-105B-813A-A6C24AD5BE12}"/>
          </ac:picMkLst>
        </pc:picChg>
        <pc:picChg chg="add mod modCrop">
          <ac:chgData name="sayanb0978@gmail.com" userId="2a8a4c35ac78ab32" providerId="LiveId" clId="{5A6CC3EB-BDD7-4EE3-A031-BDC19537F2B6}" dt="2025-09-05T10:33:02.762" v="167" actId="1076"/>
          <ac:picMkLst>
            <pc:docMk/>
            <pc:sldMk cId="1232508662" sldId="259"/>
            <ac:picMk id="23" creationId="{334D8DA5-0559-1214-168C-7E48E84C320C}"/>
          </ac:picMkLst>
        </pc:picChg>
      </pc:sldChg>
      <pc:sldChg chg="addSp delSp modSp add mod">
        <pc:chgData name="sayanb0978@gmail.com" userId="2a8a4c35ac78ab32" providerId="LiveId" clId="{5A6CC3EB-BDD7-4EE3-A031-BDC19537F2B6}" dt="2025-09-05T11:29:55.383" v="662" actId="1037"/>
        <pc:sldMkLst>
          <pc:docMk/>
          <pc:sldMk cId="2076567697" sldId="260"/>
        </pc:sldMkLst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2" creationId="{D5C7E456-1B5D-199C-47B4-2421B481F086}"/>
          </ac:spMkLst>
        </pc:spChg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4" creationId="{EBF9AE86-7F7A-D934-AB8E-CB64DB8FA6B3}"/>
          </ac:spMkLst>
        </pc:spChg>
        <pc:spChg chg="mod">
          <ac:chgData name="sayanb0978@gmail.com" userId="2a8a4c35ac78ab32" providerId="LiveId" clId="{5A6CC3EB-BDD7-4EE3-A031-BDC19537F2B6}" dt="2025-09-05T10:52:08.365" v="255" actId="20577"/>
          <ac:spMkLst>
            <pc:docMk/>
            <pc:sldMk cId="2076567697" sldId="260"/>
            <ac:spMk id="6" creationId="{D5573737-D73B-8249-8C12-0FDFF28FCF2B}"/>
          </ac:spMkLst>
        </pc:spChg>
        <pc:spChg chg="add mod">
          <ac:chgData name="sayanb0978@gmail.com" userId="2a8a4c35ac78ab32" providerId="LiveId" clId="{5A6CC3EB-BDD7-4EE3-A031-BDC19537F2B6}" dt="2025-09-05T11:18:53.149" v="536" actId="20577"/>
          <ac:spMkLst>
            <pc:docMk/>
            <pc:sldMk cId="2076567697" sldId="260"/>
            <ac:spMk id="7" creationId="{FD4F8A6E-87BF-6DE7-5207-756D57AEE7A9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9" creationId="{9C34F75B-C7E1-9D7B-E44B-420E59462C20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0" creationId="{0283C099-AF58-E27A-37F8-9B3CFBAE7488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1" creationId="{72A8D031-6644-F4C4-B537-B6FFC34648A6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2" creationId="{A5D3351B-A4EF-54BC-9AF3-BF56F479F654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3" creationId="{12959021-D220-63CD-B945-80D384569433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4" creationId="{A0B968E5-090E-D3C2-D2F4-C41F9ECD8C81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5" creationId="{F4229939-3A87-CC01-6C1E-A71B98D6A35F}"/>
          </ac:spMkLst>
        </pc:spChg>
        <pc:spChg chg="add mod">
          <ac:chgData name="sayanb0978@gmail.com" userId="2a8a4c35ac78ab32" providerId="LiveId" clId="{5A6CC3EB-BDD7-4EE3-A031-BDC19537F2B6}" dt="2025-09-05T11:09:05.221" v="405" actId="20577"/>
          <ac:spMkLst>
            <pc:docMk/>
            <pc:sldMk cId="2076567697" sldId="260"/>
            <ac:spMk id="16" creationId="{31B57D33-B8E5-7E0E-53B2-082BCC8DBA3B}"/>
          </ac:spMkLst>
        </pc:spChg>
        <pc:spChg chg="add mod">
          <ac:chgData name="sayanb0978@gmail.com" userId="2a8a4c35ac78ab32" providerId="LiveId" clId="{5A6CC3EB-BDD7-4EE3-A031-BDC19537F2B6}" dt="2025-09-05T10:59:24.569" v="295" actId="2085"/>
          <ac:spMkLst>
            <pc:docMk/>
            <pc:sldMk cId="2076567697" sldId="260"/>
            <ac:spMk id="17" creationId="{C5A2D4B2-5490-EE40-F22B-D6957991BFC2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2" creationId="{6BAF1AF0-4C00-E369-B9CB-E1ADEF084C70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3" creationId="{D097261D-9F8E-7121-A94F-EBD670FD6327}"/>
          </ac:spMkLst>
        </pc:spChg>
        <pc:spChg chg="add mod">
          <ac:chgData name="sayanb0978@gmail.com" userId="2a8a4c35ac78ab32" providerId="LiveId" clId="{5A6CC3EB-BDD7-4EE3-A031-BDC19537F2B6}" dt="2025-09-05T11:29:55.383" v="662" actId="1037"/>
          <ac:spMkLst>
            <pc:docMk/>
            <pc:sldMk cId="2076567697" sldId="260"/>
            <ac:spMk id="47" creationId="{F1A1A965-FEFE-A1FC-FB00-D0DB5BB105A5}"/>
          </ac:spMkLst>
        </pc:spChg>
        <pc:spChg chg="add del mod">
          <ac:chgData name="sayanb0978@gmail.com" userId="2a8a4c35ac78ab32" providerId="LiveId" clId="{5A6CC3EB-BDD7-4EE3-A031-BDC19537F2B6}" dt="2025-09-05T11:28:08.914" v="596" actId="478"/>
          <ac:spMkLst>
            <pc:docMk/>
            <pc:sldMk cId="2076567697" sldId="260"/>
            <ac:spMk id="48" creationId="{DC759651-4B0E-B759-4089-3E8267C50B81}"/>
          </ac:spMkLst>
        </pc:spChg>
        <pc:spChg chg="add mod">
          <ac:chgData name="sayanb0978@gmail.com" userId="2a8a4c35ac78ab32" providerId="LiveId" clId="{5A6CC3EB-BDD7-4EE3-A031-BDC19537F2B6}" dt="2025-09-05T11:28:54.045" v="609" actId="1038"/>
          <ac:spMkLst>
            <pc:docMk/>
            <pc:sldMk cId="2076567697" sldId="260"/>
            <ac:spMk id="49" creationId="{50BEF372-8961-4E06-4575-C2C1BDD6F233}"/>
          </ac:spMkLst>
        </pc:spChg>
        <pc:grpChg chg="add mod">
          <ac:chgData name="sayanb0978@gmail.com" userId="2a8a4c35ac78ab32" providerId="LiveId" clId="{5A6CC3EB-BDD7-4EE3-A031-BDC19537F2B6}" dt="2025-09-05T11:12:52.168" v="483" actId="164"/>
          <ac:grpSpMkLst>
            <pc:docMk/>
            <pc:sldMk cId="2076567697" sldId="260"/>
            <ac:grpSpMk id="18" creationId="{767BADC4-0253-DDA3-7C84-3A9B6AE75C0D}"/>
          </ac:grpSpMkLst>
        </pc:grpChg>
        <pc:grpChg chg="add mod">
          <ac:chgData name="sayanb0978@gmail.com" userId="2a8a4c35ac78ab32" providerId="LiveId" clId="{5A6CC3EB-BDD7-4EE3-A031-BDC19537F2B6}" dt="2025-09-05T11:28:21.776" v="599" actId="1076"/>
          <ac:grpSpMkLst>
            <pc:docMk/>
            <pc:sldMk cId="2076567697" sldId="260"/>
            <ac:grpSpMk id="44" creationId="{23A0E3A3-5944-3CAA-AD7C-904C701A5702}"/>
          </ac:grpSpMkLst>
        </pc:grpChg>
        <pc:grpChg chg="add mod">
          <ac:chgData name="sayanb0978@gmail.com" userId="2a8a4c35ac78ab32" providerId="LiveId" clId="{5A6CC3EB-BDD7-4EE3-A031-BDC19537F2B6}" dt="2025-09-05T11:29:12.363" v="647" actId="1037"/>
          <ac:grpSpMkLst>
            <pc:docMk/>
            <pc:sldMk cId="2076567697" sldId="260"/>
            <ac:grpSpMk id="45" creationId="{25C82627-899D-07E9-B618-B00F74BC97EF}"/>
          </ac:grpSpMkLst>
        </pc:grpChg>
        <pc:grpChg chg="add del mod">
          <ac:chgData name="sayanb0978@gmail.com" userId="2a8a4c35ac78ab32" providerId="LiveId" clId="{5A6CC3EB-BDD7-4EE3-A031-BDC19537F2B6}" dt="2025-09-05T11:28:08.914" v="596" actId="478"/>
          <ac:grpSpMkLst>
            <pc:docMk/>
            <pc:sldMk cId="2076567697" sldId="260"/>
            <ac:grpSpMk id="46" creationId="{EF5AB0E9-7CA0-2F0E-6356-4170EDCC377F}"/>
          </ac:grpSpMkLst>
        </pc:grpChg>
        <pc:picChg chg="del">
          <ac:chgData name="sayanb0978@gmail.com" userId="2a8a4c35ac78ab32" providerId="LiveId" clId="{5A6CC3EB-BDD7-4EE3-A031-BDC19537F2B6}" dt="2025-09-05T10:38:27.743" v="231" actId="478"/>
          <ac:picMkLst>
            <pc:docMk/>
            <pc:sldMk cId="2076567697" sldId="260"/>
            <ac:picMk id="3" creationId="{44A4A485-144F-0244-DEA2-7F3E2F1F6660}"/>
          </ac:picMkLst>
        </pc:picChg>
        <pc:picChg chg="del mod">
          <ac:chgData name="sayanb0978@gmail.com" userId="2a8a4c35ac78ab32" providerId="LiveId" clId="{5A6CC3EB-BDD7-4EE3-A031-BDC19537F2B6}" dt="2025-09-05T10:38:29.660" v="232" actId="478"/>
          <ac:picMkLst>
            <pc:docMk/>
            <pc:sldMk cId="2076567697" sldId="260"/>
            <ac:picMk id="5" creationId="{E74E4658-8F76-5D8F-1B65-66B74BE69A9E}"/>
          </ac:picMkLst>
        </pc:picChg>
        <pc:picChg chg="add del mod">
          <ac:chgData name="sayanb0978@gmail.com" userId="2a8a4c35ac78ab32" providerId="LiveId" clId="{5A6CC3EB-BDD7-4EE3-A031-BDC19537F2B6}" dt="2025-09-05T11:13:16.860" v="486" actId="478"/>
          <ac:picMkLst>
            <pc:docMk/>
            <pc:sldMk cId="2076567697" sldId="260"/>
            <ac:picMk id="1026" creationId="{AFA2ABDC-199E-2825-C650-1099CB1D1F05}"/>
          </ac:picMkLst>
        </pc:picChg>
        <pc:cxnChg chg="add mod">
          <ac:chgData name="sayanb0978@gmail.com" userId="2a8a4c35ac78ab32" providerId="LiveId" clId="{5A6CC3EB-BDD7-4EE3-A031-BDC19537F2B6}" dt="2025-09-05T11:28:08.914" v="596" actId="478"/>
          <ac:cxnSpMkLst>
            <pc:docMk/>
            <pc:sldMk cId="2076567697" sldId="260"/>
            <ac:cxnSpMk id="20" creationId="{4679886F-65CD-43BA-CFFF-64E7AE68DECD}"/>
          </ac:cxnSpMkLst>
        </pc:cxnChg>
        <pc:cxnChg chg="add mod">
          <ac:chgData name="sayanb0978@gmail.com" userId="2a8a4c35ac78ab32" providerId="LiveId" clId="{5A6CC3EB-BDD7-4EE3-A031-BDC19537F2B6}" dt="2025-09-05T11:13:05.265" v="485" actId="164"/>
          <ac:cxnSpMkLst>
            <pc:docMk/>
            <pc:sldMk cId="2076567697" sldId="260"/>
            <ac:cxnSpMk id="21" creationId="{F1EDFAD5-E0A3-9BFD-D999-53097CC6F5BA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3" creationId="{5773629A-2A73-2591-9460-434B0C0D1B50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5" creationId="{9B145DD1-9DEE-A5A7-088A-D6202C385712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26" creationId="{D745E48D-A993-F96C-4F0B-D0A7D895E4A6}"/>
          </ac:cxnSpMkLst>
        </pc:cxnChg>
        <pc:cxnChg chg="add mod">
          <ac:chgData name="sayanb0978@gmail.com" userId="2a8a4c35ac78ab32" providerId="LiveId" clId="{5A6CC3EB-BDD7-4EE3-A031-BDC19537F2B6}" dt="2025-09-05T11:07:31.036" v="355" actId="1038"/>
          <ac:cxnSpMkLst>
            <pc:docMk/>
            <pc:sldMk cId="2076567697" sldId="260"/>
            <ac:cxnSpMk id="28" creationId="{2852802B-8395-4338-1212-A7B519865EA9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9" creationId="{D0359B15-5B26-A4E0-F2DA-548CFAFBF5C6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0" creationId="{623E2676-98E7-3565-7E55-11875AAC81DD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1" creationId="{1166EEC0-7714-C19A-15D2-158655C5BBB5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2" creationId="{49355632-A896-3A36-756C-92FBF80D12A8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3" creationId="{FE74CB42-F2C6-5686-4D1E-49EF1CFEBEC1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4" creationId="{0422B32B-819B-EE22-6D81-1593C9C5D65B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5" creationId="{029250FA-A40A-BC3A-3B0B-69C3ED7D2622}"/>
          </ac:cxnSpMkLst>
        </pc:cxnChg>
        <pc:cxnChg chg="add mod">
          <ac:chgData name="sayanb0978@gmail.com" userId="2a8a4c35ac78ab32" providerId="LiveId" clId="{5A6CC3EB-BDD7-4EE3-A031-BDC19537F2B6}" dt="2025-09-05T11:07:41.377" v="358" actId="1038"/>
          <ac:cxnSpMkLst>
            <pc:docMk/>
            <pc:sldMk cId="2076567697" sldId="260"/>
            <ac:cxnSpMk id="37" creationId="{33209605-D1E3-60C4-040A-75FDB677775F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8" creationId="{CEC26346-835A-23A2-B5E5-98EE52254813}"/>
          </ac:cxnSpMkLst>
        </pc:cxnChg>
      </pc:sldChg>
      <pc:sldChg chg="addSp delSp modSp add mod">
        <pc:chgData name="sayanb0978@gmail.com" userId="2a8a4c35ac78ab32" providerId="LiveId" clId="{5A6CC3EB-BDD7-4EE3-A031-BDC19537F2B6}" dt="2025-09-05T14:18:51.237" v="1385" actId="1076"/>
        <pc:sldMkLst>
          <pc:docMk/>
          <pc:sldMk cId="1271768304" sldId="261"/>
        </pc:sldMkLst>
        <pc:spChg chg="mod">
          <ac:chgData name="sayanb0978@gmail.com" userId="2a8a4c35ac78ab32" providerId="LiveId" clId="{5A6CC3EB-BDD7-4EE3-A031-BDC19537F2B6}" dt="2025-09-05T12:15:02.425" v="666" actId="108"/>
          <ac:spMkLst>
            <pc:docMk/>
            <pc:sldMk cId="1271768304" sldId="261"/>
            <ac:spMk id="6" creationId="{68A5129B-A43C-FF89-CC49-7C75482BC94C}"/>
          </ac:spMkLst>
        </pc:spChg>
        <pc:spChg chg="add del mod">
          <ac:chgData name="sayanb0978@gmail.com" userId="2a8a4c35ac78ab32" providerId="LiveId" clId="{5A6CC3EB-BDD7-4EE3-A031-BDC19537F2B6}" dt="2025-09-05T12:21:49.628" v="677" actId="478"/>
          <ac:spMkLst>
            <pc:docMk/>
            <pc:sldMk cId="1271768304" sldId="261"/>
            <ac:spMk id="14" creationId="{429641B1-0CC0-9617-CA01-1127E992934A}"/>
          </ac:spMkLst>
        </pc:spChg>
        <pc:spChg chg="add mod">
          <ac:chgData name="sayanb0978@gmail.com" userId="2a8a4c35ac78ab32" providerId="LiveId" clId="{5A6CC3EB-BDD7-4EE3-A031-BDC19537F2B6}" dt="2025-09-05T14:18:51.237" v="1385" actId="1076"/>
          <ac:spMkLst>
            <pc:docMk/>
            <pc:sldMk cId="1271768304" sldId="261"/>
            <ac:spMk id="24" creationId="{4F8B653C-0F2A-F84B-8A2A-2D9DE2167D07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7" creationId="{04B530AE-6A94-191D-5F07-5BDAC4BF4968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8" creationId="{34A2E9F4-FCD2-3D88-31EE-96915571862A}"/>
          </ac:spMkLst>
        </pc:spChg>
        <pc:spChg chg="del mod">
          <ac:chgData name="sayanb0978@gmail.com" userId="2a8a4c35ac78ab32" providerId="LiveId" clId="{5A6CC3EB-BDD7-4EE3-A031-BDC19537F2B6}" dt="2025-09-05T12:35:48.868" v="870" actId="478"/>
          <ac:spMkLst>
            <pc:docMk/>
            <pc:sldMk cId="1271768304" sldId="261"/>
            <ac:spMk id="49" creationId="{7CE55EB2-D32D-C3D1-FFCD-E165B3D1657A}"/>
          </ac:spMkLst>
        </pc:spChg>
        <pc:spChg chg="add del mod">
          <ac:chgData name="sayanb0978@gmail.com" userId="2a8a4c35ac78ab32" providerId="LiveId" clId="{5A6CC3EB-BDD7-4EE3-A031-BDC19537F2B6}" dt="2025-09-05T13:02:34.324" v="1110" actId="478"/>
          <ac:spMkLst>
            <pc:docMk/>
            <pc:sldMk cId="1271768304" sldId="261"/>
            <ac:spMk id="51" creationId="{35C6DB3F-A3FF-4030-BCD0-538C9817F560}"/>
          </ac:spMkLst>
        </pc:spChg>
        <pc:spChg chg="add">
          <ac:chgData name="sayanb0978@gmail.com" userId="2a8a4c35ac78ab32" providerId="LiveId" clId="{5A6CC3EB-BDD7-4EE3-A031-BDC19537F2B6}" dt="2025-09-05T13:10:09.588" v="1179"/>
          <ac:spMkLst>
            <pc:docMk/>
            <pc:sldMk cId="1271768304" sldId="261"/>
            <ac:spMk id="52" creationId="{7C5E3399-ACEB-D546-006D-F38AB5FFD12A}"/>
          </ac:spMkLst>
        </pc:spChg>
        <pc:spChg chg="add mod">
          <ac:chgData name="sayanb0978@gmail.com" userId="2a8a4c35ac78ab32" providerId="LiveId" clId="{5A6CC3EB-BDD7-4EE3-A031-BDC19537F2B6}" dt="2025-09-05T13:10:20.312" v="1182" actId="14100"/>
          <ac:spMkLst>
            <pc:docMk/>
            <pc:sldMk cId="1271768304" sldId="261"/>
            <ac:spMk id="53" creationId="{389B8044-9644-92B4-AFED-E005AAEF3C49}"/>
          </ac:spMkLst>
        </pc:spChg>
        <pc:spChg chg="add">
          <ac:chgData name="sayanb0978@gmail.com" userId="2a8a4c35ac78ab32" providerId="LiveId" clId="{5A6CC3EB-BDD7-4EE3-A031-BDC19537F2B6}" dt="2025-09-05T13:10:39.022" v="1186"/>
          <ac:spMkLst>
            <pc:docMk/>
            <pc:sldMk cId="1271768304" sldId="261"/>
            <ac:spMk id="54" creationId="{2842FA43-7FE4-E487-F000-7A76AAC26E62}"/>
          </ac:spMkLst>
        </pc:spChg>
        <pc:spChg chg="add del">
          <ac:chgData name="sayanb0978@gmail.com" userId="2a8a4c35ac78ab32" providerId="LiveId" clId="{5A6CC3EB-BDD7-4EE3-A031-BDC19537F2B6}" dt="2025-09-05T13:27:40.858" v="1275" actId="22"/>
          <ac:spMkLst>
            <pc:docMk/>
            <pc:sldMk cId="1271768304" sldId="261"/>
            <ac:spMk id="57" creationId="{BB4F7931-7F4B-EB1E-A5E2-8CDE92A77A32}"/>
          </ac:spMkLst>
        </pc:s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4" creationId="{174701C4-099B-824C-C3DF-999A10E1AD1C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5" creationId="{5F7297DE-6070-AEF4-77F4-6AE3C240C189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6" creationId="{174B37C7-CBEF-08E0-3984-600B5B305060}"/>
          </ac:grpSpMkLst>
        </pc:grpChg>
        <pc:picChg chg="add del mod">
          <ac:chgData name="sayanb0978@gmail.com" userId="2a8a4c35ac78ab32" providerId="LiveId" clId="{5A6CC3EB-BDD7-4EE3-A031-BDC19537F2B6}" dt="2025-09-05T12:20:53.897" v="672" actId="478"/>
          <ac:picMkLst>
            <pc:docMk/>
            <pc:sldMk cId="1271768304" sldId="261"/>
            <ac:picMk id="5" creationId="{C0315507-39E7-333E-FA1E-A855D783D069}"/>
          </ac:picMkLst>
        </pc:picChg>
        <pc:picChg chg="add del">
          <ac:chgData name="sayanb0978@gmail.com" userId="2a8a4c35ac78ab32" providerId="LiveId" clId="{5A6CC3EB-BDD7-4EE3-A031-BDC19537F2B6}" dt="2025-09-05T13:10:52.511" v="1188" actId="21"/>
          <ac:picMkLst>
            <pc:docMk/>
            <pc:sldMk cId="1271768304" sldId="261"/>
            <ac:picMk id="8" creationId="{09E94944-00FF-E213-2D6A-BBC4E6DA2BED}"/>
          </ac:picMkLst>
        </pc:picChg>
        <pc:picChg chg="add del">
          <ac:chgData name="sayanb0978@gmail.com" userId="2a8a4c35ac78ab32" providerId="LiveId" clId="{5A6CC3EB-BDD7-4EE3-A031-BDC19537F2B6}" dt="2025-09-05T12:21:21.640" v="674" actId="478"/>
          <ac:picMkLst>
            <pc:docMk/>
            <pc:sldMk cId="1271768304" sldId="261"/>
            <ac:picMk id="13" creationId="{D0A47B5E-C20C-C45A-A258-7B69A719FCF8}"/>
          </ac:picMkLst>
        </pc:picChg>
        <pc:picChg chg="add del mod">
          <ac:chgData name="sayanb0978@gmail.com" userId="2a8a4c35ac78ab32" providerId="LiveId" clId="{5A6CC3EB-BDD7-4EE3-A031-BDC19537F2B6}" dt="2025-09-05T12:36:41.488" v="906" actId="21"/>
          <ac:picMkLst>
            <pc:docMk/>
            <pc:sldMk cId="1271768304" sldId="261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2:49:02.715" v="1013" actId="478"/>
          <ac:picMkLst>
            <pc:docMk/>
            <pc:sldMk cId="1271768304" sldId="261"/>
            <ac:picMk id="30" creationId="{8C063321-95F9-BB32-004C-6733D55D64D5}"/>
          </ac:picMkLst>
        </pc:picChg>
        <pc:picChg chg="add del mod">
          <ac:chgData name="sayanb0978@gmail.com" userId="2a8a4c35ac78ab32" providerId="LiveId" clId="{5A6CC3EB-BDD7-4EE3-A031-BDC19537F2B6}" dt="2025-09-05T12:47:46.536" v="1010" actId="21"/>
          <ac:picMkLst>
            <pc:docMk/>
            <pc:sldMk cId="1271768304" sldId="261"/>
            <ac:picMk id="32" creationId="{D6F75684-2A81-4DB9-E2AB-0A89E98F17E5}"/>
          </ac:picMkLst>
        </pc:picChg>
        <pc:picChg chg="add del mod">
          <ac:chgData name="sayanb0978@gmail.com" userId="2a8a4c35ac78ab32" providerId="LiveId" clId="{5A6CC3EB-BDD7-4EE3-A031-BDC19537F2B6}" dt="2025-09-05T12:53:35.329" v="1075" actId="478"/>
          <ac:picMkLst>
            <pc:docMk/>
            <pc:sldMk cId="1271768304" sldId="261"/>
            <ac:picMk id="39" creationId="{D80EF6AE-085B-8515-84ED-DD3BAFC91F96}"/>
          </ac:picMkLst>
        </pc:picChg>
        <pc:picChg chg="add del">
          <ac:chgData name="sayanb0978@gmail.com" userId="2a8a4c35ac78ab32" providerId="LiveId" clId="{5A6CC3EB-BDD7-4EE3-A031-BDC19537F2B6}" dt="2025-09-05T12:53:04.575" v="1034" actId="478"/>
          <ac:picMkLst>
            <pc:docMk/>
            <pc:sldMk cId="1271768304" sldId="261"/>
            <ac:picMk id="41" creationId="{D9385351-4573-963F-0407-AF822CCA7168}"/>
          </ac:picMkLst>
        </pc:picChg>
        <pc:picChg chg="add del mod">
          <ac:chgData name="sayanb0978@gmail.com" userId="2a8a4c35ac78ab32" providerId="LiveId" clId="{5A6CC3EB-BDD7-4EE3-A031-BDC19537F2B6}" dt="2025-09-05T13:10:29.312" v="1184" actId="21"/>
          <ac:picMkLst>
            <pc:docMk/>
            <pc:sldMk cId="1271768304" sldId="261"/>
            <ac:picMk id="50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28:28.199" v="1277" actId="478"/>
          <ac:picMkLst>
            <pc:docMk/>
            <pc:sldMk cId="1271768304" sldId="261"/>
            <ac:picMk id="55" creationId="{CB573884-1AA4-84B7-84BC-FB8ED80281E9}"/>
          </ac:picMkLst>
        </pc:picChg>
        <pc:picChg chg="add mod">
          <ac:chgData name="sayanb0978@gmail.com" userId="2a8a4c35ac78ab32" providerId="LiveId" clId="{5A6CC3EB-BDD7-4EE3-A031-BDC19537F2B6}" dt="2025-09-05T13:28:39.237" v="1282" actId="1076"/>
          <ac:picMkLst>
            <pc:docMk/>
            <pc:sldMk cId="1271768304" sldId="261"/>
            <ac:picMk id="59" creationId="{77F7076F-D15D-9054-F68E-F295900D15DE}"/>
          </ac:picMkLst>
        </pc:pic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0" creationId="{D757B827-1EB0-8D75-8F93-14CDC91C24AC}"/>
          </ac:cxnSpMkLst>
        </pc:cxn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3" creationId="{9C392D70-BC56-D99B-5178-70A5172E07D6}"/>
          </ac:cxnSpMkLst>
        </pc:cxnChg>
      </pc:sldChg>
      <pc:sldChg chg="addSp delSp modSp new del mod">
        <pc:chgData name="sayanb0978@gmail.com" userId="2a8a4c35ac78ab32" providerId="LiveId" clId="{5A6CC3EB-BDD7-4EE3-A031-BDC19537F2B6}" dt="2025-09-05T14:30:56.426" v="1388" actId="47"/>
        <pc:sldMkLst>
          <pc:docMk/>
          <pc:sldMk cId="906626624" sldId="262"/>
        </pc:sldMkLst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2" creationId="{22BCF033-CB12-D0F7-CA2C-522070E6BE6C}"/>
          </ac:spMkLst>
        </pc:spChg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3" creationId="{F2A6BBB7-AC5B-7DFF-4913-8E0011650C8C}"/>
          </ac:spMkLst>
        </pc:spChg>
        <pc:picChg chg="add del mod">
          <ac:chgData name="sayanb0978@gmail.com" userId="2a8a4c35ac78ab32" providerId="LiveId" clId="{5A6CC3EB-BDD7-4EE3-A031-BDC19537F2B6}" dt="2025-09-05T14:30:51.267" v="1387" actId="478"/>
          <ac:picMkLst>
            <pc:docMk/>
            <pc:sldMk cId="906626624" sldId="262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4:30:49.693" v="1386" actId="478"/>
          <ac:picMkLst>
            <pc:docMk/>
            <pc:sldMk cId="906626624" sldId="262"/>
            <ac:picMk id="32" creationId="{D6F75684-2A81-4DB9-E2AB-0A89E98F17E5}"/>
          </ac:picMkLst>
        </pc:picChg>
      </pc:sldChg>
      <pc:sldChg chg="addSp delSp modSp add mod">
        <pc:chgData name="sayanb0978@gmail.com" userId="2a8a4c35ac78ab32" providerId="LiveId" clId="{5A6CC3EB-BDD7-4EE3-A031-BDC19537F2B6}" dt="2025-09-05T14:52:21.089" v="1526" actId="164"/>
        <pc:sldMkLst>
          <pc:docMk/>
          <pc:sldMk cId="3842289955" sldId="263"/>
        </pc:sldMkLst>
        <pc:spChg chg="add">
          <ac:chgData name="sayanb0978@gmail.com" userId="2a8a4c35ac78ab32" providerId="LiveId" clId="{5A6CC3EB-BDD7-4EE3-A031-BDC19537F2B6}" dt="2025-09-05T14:40:35.150" v="1389"/>
          <ac:spMkLst>
            <pc:docMk/>
            <pc:sldMk cId="3842289955" sldId="263"/>
            <ac:spMk id="2" creationId="{44D00F4E-F910-F23C-6B23-70802EB95D51}"/>
          </ac:spMkLst>
        </pc:spChg>
        <pc:spChg chg="add del">
          <ac:chgData name="sayanb0978@gmail.com" userId="2a8a4c35ac78ab32" providerId="LiveId" clId="{5A6CC3EB-BDD7-4EE3-A031-BDC19537F2B6}" dt="2025-09-05T14:40:51.034" v="1391" actId="478"/>
          <ac:spMkLst>
            <pc:docMk/>
            <pc:sldMk cId="3842289955" sldId="263"/>
            <ac:spMk id="3" creationId="{7EE4A948-0205-1870-8400-8D32FDA6966A}"/>
          </ac:spMkLst>
        </pc:spChg>
        <pc:spChg chg="mod">
          <ac:chgData name="sayanb0978@gmail.com" userId="2a8a4c35ac78ab32" providerId="LiveId" clId="{5A6CC3EB-BDD7-4EE3-A031-BDC19537F2B6}" dt="2025-09-05T13:47:18.306" v="1352" actId="20577"/>
          <ac:spMkLst>
            <pc:docMk/>
            <pc:sldMk cId="3842289955" sldId="263"/>
            <ac:spMk id="6" creationId="{77EC9DEB-D624-5AB0-A217-10B8A1083CC2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7" creationId="{81850725-D68D-D912-F67B-AA9FBE3F563A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9" creationId="{2B1C9BE4-3A2C-87E8-9C55-720ABCBD2393}"/>
          </ac:spMkLst>
        </pc:spChg>
        <pc:spChg chg="del">
          <ac:chgData name="sayanb0978@gmail.com" userId="2a8a4c35ac78ab32" providerId="LiveId" clId="{5A6CC3EB-BDD7-4EE3-A031-BDC19537F2B6}" dt="2025-09-05T12:53:31.071" v="1074" actId="478"/>
          <ac:spMkLst>
            <pc:docMk/>
            <pc:sldMk cId="3842289955" sldId="263"/>
            <ac:spMk id="24" creationId="{4B372F8F-AFD4-5B09-75AB-4599B5D0C4D9}"/>
          </ac:spMkLst>
        </pc:spChg>
        <pc:grpChg chg="add mod">
          <ac:chgData name="sayanb0978@gmail.com" userId="2a8a4c35ac78ab32" providerId="LiveId" clId="{5A6CC3EB-BDD7-4EE3-A031-BDC19537F2B6}" dt="2025-09-05T14:52:21.089" v="1526" actId="164"/>
          <ac:grpSpMkLst>
            <pc:docMk/>
            <pc:sldMk cId="3842289955" sldId="263"/>
            <ac:grpSpMk id="10" creationId="{BE99DCE0-9E93-511C-389C-584E3B348FB2}"/>
          </ac:grpSpMkLst>
        </pc:grpChg>
        <pc:picChg chg="add mod">
          <ac:chgData name="sayanb0978@gmail.com" userId="2a8a4c35ac78ab32" providerId="LiveId" clId="{5A6CC3EB-BDD7-4EE3-A031-BDC19537F2B6}" dt="2025-09-05T14:52:21.089" v="1526" actId="164"/>
          <ac:picMkLst>
            <pc:docMk/>
            <pc:sldMk cId="3842289955" sldId="263"/>
            <ac:picMk id="5" creationId="{EBCCE0F7-BCAF-4B66-3F13-67DBA7C70B07}"/>
          </ac:picMkLst>
        </pc:picChg>
        <pc:picChg chg="del">
          <ac:chgData name="sayanb0978@gmail.com" userId="2a8a4c35ac78ab32" providerId="LiveId" clId="{5A6CC3EB-BDD7-4EE3-A031-BDC19537F2B6}" dt="2025-09-05T12:58:09.355" v="1087" actId="21"/>
          <ac:picMkLst>
            <pc:docMk/>
            <pc:sldMk cId="3842289955" sldId="263"/>
            <ac:picMk id="39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16:40.327" v="1269" actId="21"/>
          <ac:picMkLst>
            <pc:docMk/>
            <pc:sldMk cId="3842289955" sldId="263"/>
            <ac:picMk id="50" creationId="{CB573884-1AA4-84B7-84BC-FB8ED80281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5E5-7BB9-10FA-5025-0F9A6201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EF66-5B62-45C3-FA3D-6ED6D4FB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D937-F0EB-8D6E-DDE0-72581966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D4F5-F047-F8D7-E7CB-09F321F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3619-2FFF-5D66-6357-5364D3F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652-00B5-9E34-D900-59D6EE4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C2FF-81B2-1728-46C0-6E16D55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00FC-D30D-9348-2BA9-569673B0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9BF7-61B4-EE09-5F2F-DA3FD9E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0281-076C-B7CA-4EFA-FBFE9EE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519B-39C8-EAEF-C11C-2CB1A580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5397-5B7E-2C18-825B-CDC5FE79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A673-6B94-C40A-498A-39ED518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A6C-ECE2-32FC-03E9-E8635C6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3672-7D04-9CDD-8C54-40246FB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586-25BB-E11B-2D99-71A68D3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D594-A341-9766-A327-6BCCA528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978-B3AD-8B20-8847-A4A9020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F501-EC95-6D94-FCAB-ED35F99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57E4-6382-5D52-63EA-E46887A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A15-1442-8FE4-0F2D-A315AA1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4BED-2FD3-8DEA-B58E-8EEE539C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D514-B728-25BB-3AA7-C6A023E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C68B-E78A-2D12-0648-04BD0F5D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416E-4072-D4FE-4C5D-1A886B6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AEDD-54DA-EF42-9FCB-4BA06BC5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0D09-8EA6-61D9-5706-8B557C53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C3CD-1DFB-E5D5-9BF5-C296F546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4A71-3305-2F25-C04F-5FF1E3B5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20FB-6E6D-8A24-70F0-D5D0C29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7691-361F-D500-9203-93A9F500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2E3-6002-1490-76E9-89C3447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7D83-ABD3-C645-4EFB-527A73EC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58C0-7BAA-9330-C5FA-874DE451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0D2D-15D3-5D7C-F89A-88479B51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83A-D86E-C92B-851D-79ED696B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115CB-B7EE-3796-8C62-4CDE18D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99660-9287-0185-0940-B1BD4E2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2A81-F94A-1089-31E9-27BFDB2B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1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B3C-238F-1E86-3728-26CC068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3121D-0C6A-941A-96A5-496CAB5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0F90-3DFB-8D4F-DD18-8CCDAB9B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9D01-BA15-AF52-DD4E-517306A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F508A-A1B7-93AE-F46F-B80CEC4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D96-9176-BB03-972F-8B43398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89BA-19B1-93FD-341F-7CE6A64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265-EE4F-7D3E-ABE2-FF9CCB3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2A8-3193-1D71-823A-48EDFB7C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214F-74CE-3E8E-ADEB-80378CF5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1642-AF68-C79F-64B9-DD6B78D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4FB7-7430-93FB-F13A-BEC782E2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9E09-8EBC-DE50-5462-0D69632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D01-CE73-DE19-B782-15D36916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3F065-CF6E-08AF-D202-5BF394B04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E002-B046-CCE1-BBC8-135E49E9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F095-32B0-3BC1-E76C-5D680E5A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0DA2-91CB-ED60-1609-0A43F39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2466-AEDA-67DE-BB19-7F1801D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C37D4-71AD-0107-736E-F7835D1A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0817-4662-E627-A3EA-A687EBF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A3EA-C081-D8C5-80FA-B425E71F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A521-ABE9-4937-B660-EA2BE84D7C65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87C-8BFB-4097-EF4F-FA426EEC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13A7-11CA-635F-94EC-C02DA76D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456D-0C3C-80A2-801E-296F22B0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43C06B-DC94-2D92-1A72-D86177D88D98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Why Sequential Isn’t Enough</a:t>
            </a:r>
            <a:endParaRPr lang="en-US" sz="4400" b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EF04C5B-AAE1-85F3-F0E9-9CCA229AC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BB025-B255-D20E-A876-C8B87118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3" t="44444" r="44334" b="43226"/>
          <a:stretch>
            <a:fillRect/>
          </a:stretch>
        </p:blipFill>
        <p:spPr>
          <a:xfrm>
            <a:off x="1000177" y="2429495"/>
            <a:ext cx="4758132" cy="7518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C5CF85B-9044-009E-5D5B-22D587102B19}"/>
              </a:ext>
            </a:extLst>
          </p:cNvPr>
          <p:cNvSpPr txBox="1"/>
          <p:nvPr/>
        </p:nvSpPr>
        <p:spPr>
          <a:xfrm>
            <a:off x="7185332" y="2300171"/>
            <a:ext cx="4033274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266B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66B"/>
                </a:solidFill>
                <a:latin typeface="Oxygen" panose="02000503000000000000" pitchFamily="2" charset="0"/>
              </a:rPr>
              <a:t>Simple, Straight-line model</a:t>
            </a:r>
          </a:p>
          <a:p>
            <a:pPr marL="285750" indent="-285750">
              <a:lnSpc>
                <a:spcPct val="150000"/>
              </a:lnSpc>
              <a:buClr>
                <a:srgbClr val="00266B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266B"/>
                </a:solidFill>
                <a:latin typeface="Oxygen" panose="02000503000000000000" pitchFamily="2" charset="0"/>
              </a:rPr>
              <a:t>Limited Customization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34D8DA5-0559-1214-168C-7E48E84C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16" t="7692" r="17183" b="14128"/>
          <a:stretch>
            <a:fillRect/>
          </a:stretch>
        </p:blipFill>
        <p:spPr>
          <a:xfrm>
            <a:off x="2107095" y="4470554"/>
            <a:ext cx="2740208" cy="20727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B07ADA7-DB61-BA0A-EDC9-0D8F32B527F9}"/>
              </a:ext>
            </a:extLst>
          </p:cNvPr>
          <p:cNvSpPr txBox="1"/>
          <p:nvPr/>
        </p:nvSpPr>
        <p:spPr>
          <a:xfrm>
            <a:off x="7185332" y="4797269"/>
            <a:ext cx="3689146" cy="1419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0266B"/>
                </a:solidFill>
                <a:latin typeface="Oxygen" panose="02000503000000000000" pitchFamily="2" charset="0"/>
              </a:rPr>
              <a:t>Functional API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0266B"/>
                </a:solidFill>
                <a:latin typeface="Oxygen" panose="02000503000000000000" pitchFamily="2" charset="0"/>
              </a:rPr>
              <a:t>Model Subclassing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2000" b="1" dirty="0">
                <a:solidFill>
                  <a:srgbClr val="00266B"/>
                </a:solidFill>
                <a:latin typeface="Oxygen" panose="02000503000000000000" pitchFamily="2" charset="0"/>
              </a:rPr>
              <a:t>Custom Layers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247EB-F018-DBD5-66DE-B8EA69352C41}"/>
              </a:ext>
            </a:extLst>
          </p:cNvPr>
          <p:cNvSpPr txBox="1"/>
          <p:nvPr/>
        </p:nvSpPr>
        <p:spPr>
          <a:xfrm>
            <a:off x="4913415" y="1481404"/>
            <a:ext cx="2365170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Sequential 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D45B3F-9F13-B893-C941-C44C5344B636}"/>
              </a:ext>
            </a:extLst>
          </p:cNvPr>
          <p:cNvSpPr txBox="1"/>
          <p:nvPr/>
        </p:nvSpPr>
        <p:spPr>
          <a:xfrm>
            <a:off x="3786661" y="3734347"/>
            <a:ext cx="4618678" cy="586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Advanced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Model-building APIs</a:t>
            </a:r>
          </a:p>
        </p:txBody>
      </p:sp>
    </p:spTree>
    <p:extLst>
      <p:ext uri="{BB962C8B-B14F-4D97-AF65-F5344CB8AC3E}">
        <p14:creationId xmlns:p14="http://schemas.microsoft.com/office/powerpoint/2010/main" val="123250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2C8DF-0441-8563-E2EF-C83337A6E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573737-D73B-8249-8C12-0FDFF28FCF2B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Two Flexible Approaches</a:t>
            </a:r>
            <a:endParaRPr lang="en-US" sz="4400" b="1" cap="small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xygen" panose="02000503000000000000" pitchFamily="2" charset="0"/>
            </a:endParaRP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97137445-F353-F64D-DD0E-C01C4D890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25C82627-899D-07E9-B618-B00F74BC97EF}"/>
              </a:ext>
            </a:extLst>
          </p:cNvPr>
          <p:cNvGrpSpPr/>
          <p:nvPr/>
        </p:nvGrpSpPr>
        <p:grpSpPr>
          <a:xfrm>
            <a:off x="2263514" y="2750799"/>
            <a:ext cx="2082085" cy="2625636"/>
            <a:chOff x="3411348" y="2268718"/>
            <a:chExt cx="2082085" cy="262563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34F75B-C7E1-9D7B-E44B-420E59462C20}"/>
                </a:ext>
              </a:extLst>
            </p:cNvPr>
            <p:cNvSpPr/>
            <p:nvPr/>
          </p:nvSpPr>
          <p:spPr>
            <a:xfrm>
              <a:off x="3999121" y="226871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283C099-AF58-E27A-37F8-9B3CFBAE7488}"/>
                </a:ext>
              </a:extLst>
            </p:cNvPr>
            <p:cNvSpPr/>
            <p:nvPr/>
          </p:nvSpPr>
          <p:spPr>
            <a:xfrm>
              <a:off x="3411348" y="3328491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2A8D031-6644-F4C4-B537-B6FFC34648A6}"/>
                </a:ext>
              </a:extLst>
            </p:cNvPr>
            <p:cNvSpPr/>
            <p:nvPr/>
          </p:nvSpPr>
          <p:spPr>
            <a:xfrm>
              <a:off x="3990016" y="4392908"/>
              <a:ext cx="897727" cy="50144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4229939-3A87-CC01-6C1E-A71B98D6A35F}"/>
                </a:ext>
              </a:extLst>
            </p:cNvPr>
            <p:cNvSpPr/>
            <p:nvPr/>
          </p:nvSpPr>
          <p:spPr>
            <a:xfrm>
              <a:off x="4595706" y="3327299"/>
              <a:ext cx="897727" cy="50144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Layer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73629A-2A73-2591-9460-434B0C0D1B50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447984" y="2770164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145DD1-9DEE-A5A7-088A-D6202C385712}"/>
                </a:ext>
              </a:extLst>
            </p:cNvPr>
            <p:cNvCxnSpPr/>
            <p:nvPr/>
          </p:nvCxnSpPr>
          <p:spPr>
            <a:xfrm flipH="1">
              <a:off x="3860211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45E48D-A993-F96C-4F0B-D0A7D895E4A6}"/>
                </a:ext>
              </a:extLst>
            </p:cNvPr>
            <p:cNvCxnSpPr/>
            <p:nvPr/>
          </p:nvCxnSpPr>
          <p:spPr>
            <a:xfrm flipH="1">
              <a:off x="4438879" y="3050488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852802B-8395-4338-1212-A7B519865EA9}"/>
                </a:ext>
              </a:extLst>
            </p:cNvPr>
            <p:cNvCxnSpPr>
              <a:cxnSpLocks/>
            </p:cNvCxnSpPr>
            <p:nvPr/>
          </p:nvCxnSpPr>
          <p:spPr>
            <a:xfrm>
              <a:off x="3880531" y="3050488"/>
              <a:ext cx="1" cy="27800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359B15-5B26-A4E0-F2DA-548CFAFBF5C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685" y="3036883"/>
              <a:ext cx="0" cy="2916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E74CB42-F2C6-5686-4D1E-49EF1CFEBEC1}"/>
                </a:ext>
              </a:extLst>
            </p:cNvPr>
            <p:cNvCxnSpPr/>
            <p:nvPr/>
          </p:nvCxnSpPr>
          <p:spPr>
            <a:xfrm flipH="1">
              <a:off x="4438878" y="4115071"/>
              <a:ext cx="1" cy="28032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422B32B-819B-EE22-6D81-1593C9C5D65B}"/>
                </a:ext>
              </a:extLst>
            </p:cNvPr>
            <p:cNvCxnSpPr/>
            <p:nvPr/>
          </p:nvCxnSpPr>
          <p:spPr>
            <a:xfrm flipH="1">
              <a:off x="3859335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29250FA-A40A-BC3A-3B0B-69C3ED7D2622}"/>
                </a:ext>
              </a:extLst>
            </p:cNvPr>
            <p:cNvCxnSpPr/>
            <p:nvPr/>
          </p:nvCxnSpPr>
          <p:spPr>
            <a:xfrm flipH="1">
              <a:off x="4438003" y="4102491"/>
              <a:ext cx="5877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209605-D1E3-60C4-040A-75FDB67777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9655" y="3829937"/>
              <a:ext cx="877" cy="27255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EC26346-835A-23A2-B5E5-98EE52254813}"/>
                </a:ext>
              </a:extLst>
            </p:cNvPr>
            <p:cNvCxnSpPr>
              <a:cxnSpLocks/>
            </p:cNvCxnSpPr>
            <p:nvPr/>
          </p:nvCxnSpPr>
          <p:spPr>
            <a:xfrm>
              <a:off x="5010536" y="3822544"/>
              <a:ext cx="0" cy="2799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A0E3A3-5944-3CAA-AD7C-904C701A5702}"/>
              </a:ext>
            </a:extLst>
          </p:cNvPr>
          <p:cNvGrpSpPr/>
          <p:nvPr/>
        </p:nvGrpSpPr>
        <p:grpSpPr>
          <a:xfrm>
            <a:off x="6520621" y="2750799"/>
            <a:ext cx="2859261" cy="2848972"/>
            <a:chOff x="7228636" y="2185144"/>
            <a:chExt cx="2859261" cy="284897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7BADC4-0253-DDA3-7C84-3A9B6AE75C0D}"/>
                </a:ext>
              </a:extLst>
            </p:cNvPr>
            <p:cNvGrpSpPr/>
            <p:nvPr/>
          </p:nvGrpSpPr>
          <p:grpSpPr>
            <a:xfrm>
              <a:off x="7228636" y="2185144"/>
              <a:ext cx="2859261" cy="2848972"/>
              <a:chOff x="7228636" y="2185144"/>
              <a:chExt cx="2859261" cy="2848972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1B57D33-B8E5-7E0E-53B2-082BCC8DBA3B}"/>
                  </a:ext>
                </a:extLst>
              </p:cNvPr>
              <p:cNvSpPr/>
              <p:nvPr/>
            </p:nvSpPr>
            <p:spPr>
              <a:xfrm>
                <a:off x="7228636" y="2185144"/>
                <a:ext cx="2859261" cy="28489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5A2D4B2-5490-EE40-F22B-D6957991BFC2}"/>
                  </a:ext>
                </a:extLst>
              </p:cNvPr>
              <p:cNvSpPr/>
              <p:nvPr/>
            </p:nvSpPr>
            <p:spPr>
              <a:xfrm>
                <a:off x="8042787" y="2947292"/>
                <a:ext cx="2045110" cy="208682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AF1AF0-4C00-E369-B9CB-E1ADEF084C70}"/>
                </a:ext>
              </a:extLst>
            </p:cNvPr>
            <p:cNvSpPr txBox="1"/>
            <p:nvPr/>
          </p:nvSpPr>
          <p:spPr>
            <a:xfrm>
              <a:off x="7375774" y="2417965"/>
              <a:ext cx="156502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chemeClr val="bg1"/>
                  </a:solidFill>
                </a:rPr>
                <a:t>tf.keras.Model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97261D-9F8E-7121-A94F-EBD670FD6327}"/>
                </a:ext>
              </a:extLst>
            </p:cNvPr>
            <p:cNvSpPr txBox="1"/>
            <p:nvPr/>
          </p:nvSpPr>
          <p:spPr>
            <a:xfrm>
              <a:off x="8274084" y="3393356"/>
              <a:ext cx="156502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def __init__():</a:t>
              </a:r>
            </a:p>
            <a:p>
              <a:r>
                <a:rPr lang="en-IN" dirty="0"/>
                <a:t>…</a:t>
              </a:r>
            </a:p>
            <a:p>
              <a:r>
                <a:rPr lang="en-IN" dirty="0"/>
                <a:t>def call():</a:t>
              </a:r>
            </a:p>
            <a:p>
              <a:r>
                <a:rPr lang="en-IN" dirty="0"/>
                <a:t>…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1A1A965-FEFE-A1FC-FB00-D0DB5BB105A5}"/>
              </a:ext>
            </a:extLst>
          </p:cNvPr>
          <p:cNvSpPr txBox="1"/>
          <p:nvPr/>
        </p:nvSpPr>
        <p:spPr>
          <a:xfrm>
            <a:off x="2234807" y="1903742"/>
            <a:ext cx="2365170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Functional 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BEF372-8961-4E06-4575-C2C1BDD6F233}"/>
              </a:ext>
            </a:extLst>
          </p:cNvPr>
          <p:cNvSpPr txBox="1"/>
          <p:nvPr/>
        </p:nvSpPr>
        <p:spPr>
          <a:xfrm>
            <a:off x="6469978" y="1903742"/>
            <a:ext cx="3011504" cy="576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400" b="1" dirty="0">
                <a:solidFill>
                  <a:schemeClr val="accent2"/>
                </a:solidFill>
                <a:latin typeface="Oxygen" panose="02000503000000000000" pitchFamily="2" charset="0"/>
              </a:rPr>
              <a:t>Model Subclassing</a:t>
            </a:r>
          </a:p>
        </p:txBody>
      </p:sp>
    </p:spTree>
    <p:extLst>
      <p:ext uri="{BB962C8B-B14F-4D97-AF65-F5344CB8AC3E}">
        <p14:creationId xmlns:p14="http://schemas.microsoft.com/office/powerpoint/2010/main" val="207656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941-60DB-2155-E5F4-0FA656ABD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A5129B-A43C-FF89-CC49-7C75482BC94C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Going Past the Standard Layers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9E94944-00FF-E213-2D6A-BBC4E6DA2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F8B653C-0F2A-F84B-8A2A-2D9DE2167D07}"/>
              </a:ext>
            </a:extLst>
          </p:cNvPr>
          <p:cNvSpPr txBox="1"/>
          <p:nvPr/>
        </p:nvSpPr>
        <p:spPr>
          <a:xfrm>
            <a:off x="1177307" y="2396153"/>
            <a:ext cx="5609130" cy="2065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800" b="1" dirty="0">
                <a:solidFill>
                  <a:schemeClr val="accent2"/>
                </a:solidFill>
                <a:latin typeface="Oxygen" panose="02000503000000000000" pitchFamily="2" charset="0"/>
              </a:rPr>
              <a:t>Why Custom Layers?</a:t>
            </a:r>
            <a:endParaRPr lang="en-US" sz="2000" b="1" dirty="0">
              <a:solidFill>
                <a:srgbClr val="00266B"/>
              </a:solidFill>
              <a:latin typeface="Oxygen" panose="02000503000000000000" pitchFamily="2" charset="0"/>
            </a:endParaRP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Logic for desired activation in layers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Full control over weights and biases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00266B"/>
                </a:solidFill>
                <a:latin typeface="Oxygen" panose="02000503000000000000" pitchFamily="2" charset="0"/>
              </a:rPr>
              <a:t>Reusable blocks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77F7076F-D15D-9054-F68E-F295900D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70" y="1521147"/>
            <a:ext cx="3063449" cy="459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31CA-C81C-C4D2-BBED-D8A648993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EC9DEB-D624-5AB0-A217-10B8A1083CC2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Same Accuracy, More Flexibility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4B7687C-2297-D063-DD09-1FF9212A5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99DCE0-9E93-511C-389C-584E3B348FB2}"/>
              </a:ext>
            </a:extLst>
          </p:cNvPr>
          <p:cNvGrpSpPr/>
          <p:nvPr/>
        </p:nvGrpSpPr>
        <p:grpSpPr>
          <a:xfrm>
            <a:off x="1906105" y="1818640"/>
            <a:ext cx="8379790" cy="4380345"/>
            <a:chOff x="1906105" y="1818640"/>
            <a:chExt cx="8379790" cy="43803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CCE0F7-BCAF-4B66-3F13-67DBA7C70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105" y="1818640"/>
              <a:ext cx="8379790" cy="438034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850725-D68D-D912-F67B-AA9FBE3F563A}"/>
                </a:ext>
              </a:extLst>
            </p:cNvPr>
            <p:cNvSpPr txBox="1"/>
            <p:nvPr/>
          </p:nvSpPr>
          <p:spPr>
            <a:xfrm>
              <a:off x="4338320" y="3254494"/>
              <a:ext cx="1442720" cy="307777"/>
            </a:xfrm>
            <a:prstGeom prst="rect">
              <a:avLst/>
            </a:prstGeom>
            <a:solidFill>
              <a:srgbClr val="DEE1E3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Oxygen" panose="02000503000000000000" pitchFamily="2" charset="0"/>
                </a:rPr>
                <a:t>Sequential API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1C9BE4-3A2C-87E8-9C55-720ABCBD2393}"/>
                </a:ext>
              </a:extLst>
            </p:cNvPr>
            <p:cNvSpPr txBox="1"/>
            <p:nvPr/>
          </p:nvSpPr>
          <p:spPr>
            <a:xfrm>
              <a:off x="6918960" y="2990334"/>
              <a:ext cx="1442720" cy="738664"/>
            </a:xfrm>
            <a:prstGeom prst="rect">
              <a:avLst/>
            </a:prstGeom>
            <a:solidFill>
              <a:srgbClr val="C3E0EB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1400" dirty="0">
                  <a:latin typeface="Oxygen" panose="02000503000000000000" pitchFamily="2" charset="0"/>
                </a:rPr>
                <a:t>Functional API, Subclassing, Custom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289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83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sayanb0978@gmail.com</dc:creator>
  <cp:lastModifiedBy>sayanb0978@gmail.com</cp:lastModifiedBy>
  <cp:revision>1</cp:revision>
  <dcterms:created xsi:type="dcterms:W3CDTF">2025-09-05T08:44:32Z</dcterms:created>
  <dcterms:modified xsi:type="dcterms:W3CDTF">2025-09-05T14:52:22Z</dcterms:modified>
</cp:coreProperties>
</file>