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7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0000"/>
    <a:srgbClr val="FFFF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3775" autoAdjust="0"/>
  </p:normalViewPr>
  <p:slideViewPr>
    <p:cSldViewPr snapToGrid="0">
      <p:cViewPr varScale="1">
        <p:scale>
          <a:sx n="68" d="100"/>
          <a:sy n="68" d="100"/>
        </p:scale>
        <p:origin x="816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D95058-74E9-4340-8093-17691D60A22A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06329E5-A1E5-46A9-A4B3-BD2C8342D08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9432546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EE44C5-6C78-ADD0-42E2-21D7542AF8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BECC882-B26C-B3EF-E602-1002243CC84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14710DB-569D-8998-6775-421B25007C6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549DE6F-7888-8778-0B47-083B2FFF94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E1E282-CEEF-023C-DD58-4E0AA63D9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0497654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7B9C69-38D5-FA97-B923-36FE8C7F6B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4853ED9-D275-E091-10E9-4937E7EE09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476F162-D7F5-6207-EED0-3CDC7CBC2D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7C6996-FC04-1FFA-DB49-8EDAD5A490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917AF4-3CD7-1653-0FB6-E77D399F9C7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79928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32CE785-22CD-6A54-20DB-0C9E22A2D5F5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18AE157-4EC5-12D8-8CC6-6205D7A919F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28E895F-90AE-0AB5-9ABD-24B94AE016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9FCA362-EB11-BD90-AC36-9B66CC07B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6961497-867D-2E4F-98E2-538A5B60DA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761856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998A8F-5946-5085-5BC6-22AF418632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9BB6F0-3D8B-A560-CE3B-8E02D81FC9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21B93C8-2541-B985-A0FF-517272FB22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34AC23A-3C8D-15E1-9590-6EFF0F6F94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C57014C-FA80-E225-6916-7CF41F5242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517921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5A5525-C967-285F-6DB3-237AAEF06B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22ABD08-A411-B3B3-4F0E-A9786F6848A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6D179E4-773E-91DD-2E6F-D4688DEB27D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F9B784E-3231-14A8-2C97-282D4F6636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AF418E-75F3-A5DD-FC08-0942B174F2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493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AB7E84-FE84-A92A-9657-6B1DB90116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158868-58FD-2B7B-80D7-71EFC1B96CB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7F24B99-6604-0635-DBB2-4140867D20F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350D9BB-6E3D-C7B5-CA5F-FE70A4A04E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B573DE-E1F6-53CD-B7F8-DB53E3C17C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6062826-52B3-4FC4-FCE6-AFE3524486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040681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43E721-7F60-CA8E-6C76-4D6BEBB7B0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3F30842-608E-DC7B-82E8-6A2C8606C6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F027E0A-7012-605C-9A0B-82993688717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186C4D9-0A7E-38BB-5189-1BBA7FE76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8218CB3-DFCD-4E21-5223-4FD563AD282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B70E2CB-4676-06CF-8DF5-E5762EF229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D9D0986-8BD8-A70F-2C05-63F3A0F8BED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8968982-5E92-22B1-9E0D-C0B56BC94D9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650222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CDC82BA-586E-B84B-BB4B-901EE2212B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EFFBC9CB-F077-1DCD-BB07-264D042F51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9F9A566-76FB-5273-FF7D-F3EB84AC98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36AE8C6-0E26-789E-DAD1-AD1F0F3E1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9106113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C029EE0-B5EB-DD2D-C260-789D9DFB27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A09DD26-D616-A45E-0CE5-90F58F830E8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C7AE40C-0179-F897-79A3-995588445CA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16106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EC03AC-EC42-05F4-94C4-17BC8DBC8C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1836035-C66E-9A9A-513D-B47982A5F8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53ED355-F374-CC5F-B2CF-6F5ADE2C273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02748E7-FAD7-29D8-877B-EC3F073530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F9B68FC-563B-0C61-FB4F-56897C8BD8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7D8E723-3AC3-7FD7-394D-5AF68647A6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368236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787236-7CA6-F20A-EE9D-CAACB26849C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6C5E932-0E90-A0E9-9F9E-222D5EA0AF0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48B912A-58D4-1D91-1F43-1ED7F98B671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01F30DF-8A1B-D3C5-47D0-C744D7B91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8BE13D6-C375-CE77-FE41-CF8CDE536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1C84FB9-A030-67F0-29C4-C4FCC1310E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49061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6534F72-C0A6-C2DA-FA74-69E2180CC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1003D13-7BCA-A47C-B503-96CE4A41B2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968BB33-1FB9-867A-7A3A-736EB77A19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F1FA870-610E-4233-AAEB-478922C5345D}" type="datetimeFigureOut">
              <a:rPr lang="en-US" smtClean="0"/>
              <a:t>4/2/2024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C3312E-73DB-8126-C089-D8009A66D019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2B538C8-F0F4-120C-F9AC-14806C7BFC8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D9D50B-F58A-42B4-99D0-C4B6C9192C3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607879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Relationship Id="rId4" Type="http://schemas.microsoft.com/office/2007/relationships/hdphoto" Target="../media/hdphoto1.wdp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5845AE-104E-72F4-42BD-D8C8E5753A1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74EFD2D3-77AB-0504-29E5-0DA79014867A}"/>
              </a:ext>
            </a:extLst>
          </p:cNvPr>
          <p:cNvSpPr txBox="1"/>
          <p:nvPr/>
        </p:nvSpPr>
        <p:spPr>
          <a:xfrm>
            <a:off x="1693894" y="186786"/>
            <a:ext cx="8804212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b="1" cap="small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Why Study AI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11D330DE-E6BB-C0B8-9E5D-E308A39F195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15242" y="186786"/>
            <a:ext cx="725875" cy="725875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7B103BEB-22E5-3E85-2A68-D36449FFD43D}"/>
              </a:ext>
            </a:extLst>
          </p:cNvPr>
          <p:cNvSpPr txBox="1"/>
          <p:nvPr/>
        </p:nvSpPr>
        <p:spPr>
          <a:xfrm>
            <a:off x="6166401" y="954747"/>
            <a:ext cx="4724049" cy="12866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Opportunities: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indeed.com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monster.com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D42050A-2F5B-B4B6-7BCD-1169A7932AE9}"/>
              </a:ext>
            </a:extLst>
          </p:cNvPr>
          <p:cNvSpPr txBox="1"/>
          <p:nvPr/>
        </p:nvSpPr>
        <p:spPr>
          <a:xfrm>
            <a:off x="8846765" y="1370246"/>
            <a:ext cx="2133249" cy="87120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linkedin.com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naukri.com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08F75E8-8A1A-4585-9BEF-9C2952E2B648}"/>
              </a:ext>
            </a:extLst>
          </p:cNvPr>
          <p:cNvSpPr txBox="1"/>
          <p:nvPr/>
        </p:nvSpPr>
        <p:spPr>
          <a:xfrm>
            <a:off x="6166400" y="2270680"/>
            <a:ext cx="4724049" cy="39703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b="1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Future Scope:</a:t>
            </a:r>
            <a:endParaRPr lang="en-US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13-22 US$ trillion by 2033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70-80% in supervised learning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3-4 trillion in Gen AI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Unsupervised learning and other tech</a:t>
            </a:r>
          </a:p>
          <a:p>
            <a:pPr marL="285750" indent="-285750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To enable almost all industries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Retail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Travel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Transport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Logistics</a:t>
            </a:r>
          </a:p>
          <a:p>
            <a:pPr marL="742950" lvl="1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Manufacturing</a:t>
            </a:r>
            <a:endParaRPr lang="en-US" sz="1600" dirty="0">
              <a:solidFill>
                <a:schemeClr val="tx1">
                  <a:lumMod val="50000"/>
                  <a:lumOff val="50000"/>
                </a:schemeClr>
              </a:solidFill>
              <a:latin typeface="Oxygen" panose="02000503000000000000" pitchFamily="2" charset="0"/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BCC306F2-E064-FA08-62BC-DED093EDB60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artisticLightScreen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394460" y="1338408"/>
            <a:ext cx="3756660" cy="4684105"/>
          </a:xfrm>
          <a:prstGeom prst="rect">
            <a:avLst/>
          </a:prstGeom>
          <a:noFill/>
          <a:scene3d>
            <a:camera prst="perspectiveRight"/>
            <a:lightRig rig="threePt" dir="t"/>
          </a:scene3d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5F337AA3-F1E5-DBD4-D5B1-CB5A74CA6DB9}"/>
              </a:ext>
            </a:extLst>
          </p:cNvPr>
          <p:cNvSpPr txBox="1"/>
          <p:nvPr/>
        </p:nvSpPr>
        <p:spPr>
          <a:xfrm>
            <a:off x="8757200" y="4749090"/>
            <a:ext cx="280234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Automotive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Healthcare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Agriculture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Telecom</a:t>
            </a:r>
          </a:p>
          <a:p>
            <a:pPr marL="285750" indent="-285750">
              <a:buFont typeface="Wingdings" panose="05000000000000000000" pitchFamily="2" charset="2"/>
              <a:buChar char="§"/>
            </a:pPr>
            <a:r>
              <a:rPr lang="en-US" dirty="0">
                <a:solidFill>
                  <a:schemeClr val="tx1">
                    <a:lumMod val="50000"/>
                    <a:lumOff val="50000"/>
                  </a:schemeClr>
                </a:solidFill>
                <a:latin typeface="Oxygen" panose="02000503000000000000" pitchFamily="2" charset="0"/>
              </a:rPr>
              <a:t>Energy, Oil &amp; Gas</a:t>
            </a:r>
          </a:p>
        </p:txBody>
      </p:sp>
    </p:spTree>
    <p:extLst>
      <p:ext uri="{BB962C8B-B14F-4D97-AF65-F5344CB8AC3E}">
        <p14:creationId xmlns:p14="http://schemas.microsoft.com/office/powerpoint/2010/main" val="5753344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1" fill="hold">
                      <p:stCondLst>
                        <p:cond delay="indefinite"/>
                      </p:stCondLst>
                      <p:childTnLst>
                        <p:par>
                          <p:cTn id="72" fill="hold">
                            <p:stCondLst>
                              <p:cond delay="0"/>
                            </p:stCondLst>
                            <p:childTnLst>
                              <p:par>
                                <p:cTn id="7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5" fill="hold">
                      <p:stCondLst>
                        <p:cond delay="indefinite"/>
                      </p:stCondLst>
                      <p:childTnLst>
                        <p:par>
                          <p:cTn id="76" fill="hold">
                            <p:stCondLst>
                              <p:cond delay="0"/>
                            </p:stCondLst>
                            <p:childTnLst>
                              <p:par>
                                <p:cTn id="7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9" fill="hold">
                      <p:stCondLst>
                        <p:cond delay="indefinite"/>
                      </p:stCondLst>
                      <p:childTnLst>
                        <p:par>
                          <p:cTn id="80" fill="hold">
                            <p:stCondLst>
                              <p:cond delay="0"/>
                            </p:stCondLst>
                            <p:childTnLst>
                              <p:par>
                                <p:cTn id="8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3838</TotalTime>
  <Words>60</Words>
  <Application>Microsoft Office PowerPoint</Application>
  <PresentationFormat>Widescreen</PresentationFormat>
  <Paragraphs>22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7" baseType="lpstr">
      <vt:lpstr>Arial</vt:lpstr>
      <vt:lpstr>Calibri</vt:lpstr>
      <vt:lpstr>Calibri Light</vt:lpstr>
      <vt:lpstr>Oxygen</vt:lpstr>
      <vt:lpstr>Wingdings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Anirban Chakrabarty</dc:creator>
  <cp:lastModifiedBy>hp</cp:lastModifiedBy>
  <cp:revision>49</cp:revision>
  <dcterms:created xsi:type="dcterms:W3CDTF">2024-02-12T06:27:55Z</dcterms:created>
  <dcterms:modified xsi:type="dcterms:W3CDTF">2024-04-02T18:05:34Z</dcterms:modified>
</cp:coreProperties>
</file>