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90" d="100"/>
          <a:sy n="90" d="100"/>
        </p:scale>
        <p:origin x="-234" y="-10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8937-2B66-B627-1ECA-94CEA59C5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4A4CA-5B44-C102-F2DA-1742FC36E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AC28C-B1F1-91C8-2063-02356766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100-B37C-44B2-8816-2BA1FF26D22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82B5D-E0E0-7BD6-FBB6-67CD933D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78607-CCE0-931B-97DC-9ABEC536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6F61-90BD-4C09-9E68-C56DBB1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3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079C-498D-D2F5-B8D4-E559E1D5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AFBBC-C68E-3A97-7D93-7D56B8FF3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239A7-31A0-6DB6-6AAB-56E38FDF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100-B37C-44B2-8816-2BA1FF26D22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18E9C-2DFE-EBC6-7536-D78BC0BB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1FAE-05BB-845E-53E2-19454E5F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6F61-90BD-4C09-9E68-C56DBB1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9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F21231-B772-CCA2-9E17-04780D370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7E89C-EA1A-0845-9C74-22FADC10A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4625-8CF3-55C5-25BD-734FAF127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100-B37C-44B2-8816-2BA1FF26D22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4399F-4EAD-73E0-BF5C-3375FEB32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A6CC9-1F3B-DA6F-2ECD-4F8153FB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6F61-90BD-4C09-9E68-C56DBB1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FF9E-B6D4-7C31-1DA5-061AB33DB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15420-6100-7CA3-41ED-68AE7CA58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8F3D7-93AD-B6AD-1A65-DD543659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100-B37C-44B2-8816-2BA1FF26D22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8D2F8-C2A3-22A6-E147-9124A4C8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D40AB-1D2B-348C-40DD-717D443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6F61-90BD-4C09-9E68-C56DBB1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4FE0-7B1F-7DDE-C9C7-0F85301F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027D5-2C7E-CF2C-544E-3320D40A2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2AE2D-06CC-31C2-5BA6-BF3E191B5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100-B37C-44B2-8816-2BA1FF26D22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A1A56-F7F4-A4C3-B760-DB5B96E78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D188-6DB8-C116-3CCE-45C73CFC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6F61-90BD-4C09-9E68-C56DBB1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6889E-1F5D-2433-BC6E-98ADC211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EBF5E-5407-C09F-526C-E8475A7F51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3A356-AB30-FC71-8792-2BCE070DD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A01E6-39CE-9D12-C771-29E0D766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100-B37C-44B2-8816-2BA1FF26D22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309F0-59DE-AAD3-9664-8899172C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F8854-C246-1033-5C68-D473D2FA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6F61-90BD-4C09-9E68-C56DBB1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5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0A0D-75CF-8E53-61C0-1D70CCE2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8E933-7EBA-D465-7E5B-5BCA3ED7B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B7FD2-98E1-EC4C-E3A5-AA27D33BB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D6030-3CB5-51E2-731E-737666ED1D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901DE-C18D-663C-7BD7-586A32196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6426D-34DA-85C2-8E7C-582006E7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100-B37C-44B2-8816-2BA1FF26D22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57C54-7FFA-F1DC-CDD4-A5E4527E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AF040-B040-BA0B-2D9E-BE68A5AD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6F61-90BD-4C09-9E68-C56DBB1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1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158D-DCB4-B6AD-EF96-0631B979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976F9-2074-E99B-451C-D7B31A02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100-B37C-44B2-8816-2BA1FF26D22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75B35-CD75-0CBC-4DC8-FFCE82B2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46FEF-0F4D-DC18-F3CA-40945D7A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6F61-90BD-4C09-9E68-C56DBB1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0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F20FDB-A5D4-54EA-F30D-52F8AB51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100-B37C-44B2-8816-2BA1FF26D22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B31B4-CFC8-0976-7674-73A52BC3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FAF5D-71CF-E35C-6865-D39F0B6BD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6F61-90BD-4C09-9E68-C56DBB1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2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608C-C4D3-8D1D-3304-3D3F9514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572EF-11AD-B93E-65CC-B6F116699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ED535-FB7D-FF6C-A0D4-F5512A4D5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58F41-06A6-BFEB-3982-EEC8D3F2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100-B37C-44B2-8816-2BA1FF26D22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D257C-5AF7-B9E8-3F1B-BEA20134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2312B-55BC-AFAF-CB8E-05D10A4A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6F61-90BD-4C09-9E68-C56DBB1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1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2C8D-8D12-C283-4395-BC01627F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484A0-D44A-BA86-9510-EB36BBBC2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1E869-5817-8D83-4681-84F9164EB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6993B-3238-F665-249D-5037EF4F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100-B37C-44B2-8816-2BA1FF26D22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A4663-07DE-7380-E6AD-E61286B6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CFC95-9D4C-57E0-5087-BCF2ACED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6F61-90BD-4C09-9E68-C56DBB1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4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CA184-DE0D-30C3-4E8B-B5FA961D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00DD9-E555-6144-D497-A957FD8D5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FCD6C-565E-99E8-6DF8-4CC9B1726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5F3100-B37C-44B2-8816-2BA1FF26D22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CBB32-7C8F-86D6-418A-C526B5653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D7281-1ECB-EFF4-7E34-4C1762405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96F61-90BD-4C09-9E68-C56DBB115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0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tate&#10;&#10;AI-generated content may be incorrect.">
            <a:extLst>
              <a:ext uri="{FF2B5EF4-FFF2-40B4-BE49-F238E27FC236}">
                <a16:creationId xmlns:a16="http://schemas.microsoft.com/office/drawing/2014/main" id="{375B0B49-F0BA-9C07-22DA-C2182D094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42" y="167432"/>
            <a:ext cx="8697515" cy="652313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B98E4B-DCF8-3FBB-E497-3B72A9EEDED2}"/>
              </a:ext>
            </a:extLst>
          </p:cNvPr>
          <p:cNvCxnSpPr/>
          <p:nvPr/>
        </p:nvCxnSpPr>
        <p:spPr>
          <a:xfrm flipH="1" flipV="1">
            <a:off x="8579457" y="1375576"/>
            <a:ext cx="699715" cy="408697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headEnd type="none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1989C-5820-EAE8-8414-D573B9D7D80B}"/>
              </a:ext>
            </a:extLst>
          </p:cNvPr>
          <p:cNvSpPr txBox="1"/>
          <p:nvPr/>
        </p:nvSpPr>
        <p:spPr>
          <a:xfrm>
            <a:off x="8817996" y="294198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A7C4F-8CB9-0DCD-3407-ABC2A61B80C7}"/>
              </a:ext>
            </a:extLst>
          </p:cNvPr>
          <p:cNvSpPr txBox="1"/>
          <p:nvPr/>
        </p:nvSpPr>
        <p:spPr>
          <a:xfrm>
            <a:off x="4814081" y="4402699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963566-6BFE-4EA2-FF90-E28EBD0FDACB}"/>
              </a:ext>
            </a:extLst>
          </p:cNvPr>
          <p:cNvCxnSpPr>
            <a:cxnSpLocks/>
          </p:cNvCxnSpPr>
          <p:nvPr/>
        </p:nvCxnSpPr>
        <p:spPr>
          <a:xfrm flipH="1">
            <a:off x="8054671" y="1375576"/>
            <a:ext cx="374430" cy="1637968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headEnd type="none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C0FEE8-E3A4-7B84-7187-99E92B3C6D5A}"/>
              </a:ext>
            </a:extLst>
          </p:cNvPr>
          <p:cNvSpPr txBox="1"/>
          <p:nvPr/>
        </p:nvSpPr>
        <p:spPr>
          <a:xfrm>
            <a:off x="8137725" y="219098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7449E5F-C7AE-F96C-8A84-328214320330}"/>
              </a:ext>
            </a:extLst>
          </p:cNvPr>
          <p:cNvSpPr/>
          <p:nvPr/>
        </p:nvSpPr>
        <p:spPr>
          <a:xfrm rot="15542849">
            <a:off x="3000597" y="4125113"/>
            <a:ext cx="763932" cy="628153"/>
          </a:xfrm>
          <a:prstGeom prst="arc">
            <a:avLst>
              <a:gd name="adj1" fmla="val 16200000"/>
              <a:gd name="adj2" fmla="val 6156604"/>
            </a:avLst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1E1CC8-544B-1F1B-61E3-D0B4C006D673}"/>
              </a:ext>
            </a:extLst>
          </p:cNvPr>
          <p:cNvCxnSpPr>
            <a:cxnSpLocks/>
          </p:cNvCxnSpPr>
          <p:nvPr/>
        </p:nvCxnSpPr>
        <p:spPr>
          <a:xfrm flipV="1">
            <a:off x="7664450" y="3371850"/>
            <a:ext cx="155575" cy="5715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headEnd type="none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C987D8-AD7F-35C0-18FE-943446BE3CC3}"/>
              </a:ext>
            </a:extLst>
          </p:cNvPr>
          <p:cNvSpPr txBox="1"/>
          <p:nvPr/>
        </p:nvSpPr>
        <p:spPr>
          <a:xfrm>
            <a:off x="3181189" y="375573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5B8233-CCAE-AC35-1DF2-1C0317A032A4}"/>
              </a:ext>
            </a:extLst>
          </p:cNvPr>
          <p:cNvCxnSpPr>
            <a:cxnSpLocks/>
          </p:cNvCxnSpPr>
          <p:nvPr/>
        </p:nvCxnSpPr>
        <p:spPr>
          <a:xfrm>
            <a:off x="3991555" y="4762831"/>
            <a:ext cx="2274073" cy="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headEnd type="none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CE95135-1973-D338-1F8E-DEA60C13AA90}"/>
              </a:ext>
            </a:extLst>
          </p:cNvPr>
          <p:cNvSpPr txBox="1"/>
          <p:nvPr/>
        </p:nvSpPr>
        <p:spPr>
          <a:xfrm>
            <a:off x="5300150" y="531366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DD6C27-F654-A2A7-2B4D-D003F47F882A}"/>
              </a:ext>
            </a:extLst>
          </p:cNvPr>
          <p:cNvCxnSpPr>
            <a:cxnSpLocks/>
          </p:cNvCxnSpPr>
          <p:nvPr/>
        </p:nvCxnSpPr>
        <p:spPr>
          <a:xfrm flipH="1" flipV="1">
            <a:off x="3402690" y="1725433"/>
            <a:ext cx="2998110" cy="2888859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headEnd type="none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5B76650-D5FD-3546-958B-7AB4726BE187}"/>
              </a:ext>
            </a:extLst>
          </p:cNvPr>
          <p:cNvSpPr txBox="1"/>
          <p:nvPr/>
        </p:nvSpPr>
        <p:spPr>
          <a:xfrm>
            <a:off x="2010599" y="124835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B7F25B-592F-2A63-BFCA-054F5C679AD8}"/>
              </a:ext>
            </a:extLst>
          </p:cNvPr>
          <p:cNvCxnSpPr>
            <a:cxnSpLocks/>
          </p:cNvCxnSpPr>
          <p:nvPr/>
        </p:nvCxnSpPr>
        <p:spPr>
          <a:xfrm flipH="1" flipV="1">
            <a:off x="1838985" y="1017767"/>
            <a:ext cx="1092396" cy="684943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headEnd type="none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E2B0D9-764C-D951-184C-1AFB768B55F0}"/>
              </a:ext>
            </a:extLst>
          </p:cNvPr>
          <p:cNvSpPr txBox="1"/>
          <p:nvPr/>
        </p:nvSpPr>
        <p:spPr>
          <a:xfrm>
            <a:off x="540827" y="817468"/>
            <a:ext cx="14093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Oxygen" panose="02000503000000000000" pitchFamily="2" charset="0"/>
              </a:rPr>
              <a:t>End State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B5E6EE-E551-D724-BC5F-B186D3F588D0}"/>
              </a:ext>
            </a:extLst>
          </p:cNvPr>
          <p:cNvSpPr txBox="1"/>
          <p:nvPr/>
        </p:nvSpPr>
        <p:spPr>
          <a:xfrm>
            <a:off x="4400387" y="283604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S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9E229E57-8829-A2E9-9D4D-4B7B8071D2DB}"/>
              </a:ext>
            </a:extLst>
          </p:cNvPr>
          <p:cNvSpPr/>
          <p:nvPr/>
        </p:nvSpPr>
        <p:spPr>
          <a:xfrm rot="11042788">
            <a:off x="7328476" y="2970912"/>
            <a:ext cx="573954" cy="458369"/>
          </a:xfrm>
          <a:prstGeom prst="arc">
            <a:avLst>
              <a:gd name="adj1" fmla="val 13122516"/>
              <a:gd name="adj2" fmla="val 8578985"/>
            </a:avLst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AB5637-1DBC-D196-9BF2-3D11ABBD1DA4}"/>
              </a:ext>
            </a:extLst>
          </p:cNvPr>
          <p:cNvSpPr txBox="1"/>
          <p:nvPr/>
        </p:nvSpPr>
        <p:spPr>
          <a:xfrm>
            <a:off x="7120394" y="282668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D451F0E-C53E-7EF0-EFE8-50ABB31C6123}"/>
              </a:ext>
            </a:extLst>
          </p:cNvPr>
          <p:cNvCxnSpPr>
            <a:cxnSpLocks/>
          </p:cNvCxnSpPr>
          <p:nvPr/>
        </p:nvCxnSpPr>
        <p:spPr>
          <a:xfrm flipH="1" flipV="1">
            <a:off x="5117625" y="1359674"/>
            <a:ext cx="2833681" cy="1637968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headEnd type="none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CD44B0D-E2F9-1C73-31F2-2D96C8263A6D}"/>
              </a:ext>
            </a:extLst>
          </p:cNvPr>
          <p:cNvSpPr txBox="1"/>
          <p:nvPr/>
        </p:nvSpPr>
        <p:spPr>
          <a:xfrm>
            <a:off x="6199367" y="204084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V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476C15-0C48-29AB-5F2D-4984C2FE7506}"/>
              </a:ext>
            </a:extLst>
          </p:cNvPr>
          <p:cNvCxnSpPr>
            <a:cxnSpLocks/>
          </p:cNvCxnSpPr>
          <p:nvPr/>
        </p:nvCxnSpPr>
        <p:spPr>
          <a:xfrm flipH="1">
            <a:off x="3368941" y="1327870"/>
            <a:ext cx="1413336" cy="11413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headEnd type="none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B99D73D-007A-62CB-1069-8A0D9789DADC}"/>
              </a:ext>
            </a:extLst>
          </p:cNvPr>
          <p:cNvSpPr txBox="1"/>
          <p:nvPr/>
        </p:nvSpPr>
        <p:spPr>
          <a:xfrm>
            <a:off x="4233514" y="132843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V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BE59DB4-B6E4-7FDB-9C50-3576E5717A84}"/>
              </a:ext>
            </a:extLst>
          </p:cNvPr>
          <p:cNvCxnSpPr>
            <a:cxnSpLocks/>
          </p:cNvCxnSpPr>
          <p:nvPr/>
        </p:nvCxnSpPr>
        <p:spPr>
          <a:xfrm>
            <a:off x="3068115" y="4341106"/>
            <a:ext cx="0" cy="175235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headEnd type="none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92A421E-8A64-EFB5-A7D6-E896AA3C6749}"/>
              </a:ext>
            </a:extLst>
          </p:cNvPr>
          <p:cNvCxnSpPr>
            <a:cxnSpLocks/>
          </p:cNvCxnSpPr>
          <p:nvPr/>
        </p:nvCxnSpPr>
        <p:spPr>
          <a:xfrm>
            <a:off x="5014260" y="1384935"/>
            <a:ext cx="1536896" cy="320243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headEnd type="none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A99CB62-339D-02F6-689D-56C3D6529DE3}"/>
              </a:ext>
            </a:extLst>
          </p:cNvPr>
          <p:cNvSpPr txBox="1"/>
          <p:nvPr/>
        </p:nvSpPr>
        <p:spPr>
          <a:xfrm>
            <a:off x="5531023" y="234338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1B953B6-EB94-9DB7-CBF1-8D4C4A449601}"/>
              </a:ext>
            </a:extLst>
          </p:cNvPr>
          <p:cNvCxnSpPr>
            <a:cxnSpLocks/>
          </p:cNvCxnSpPr>
          <p:nvPr/>
        </p:nvCxnSpPr>
        <p:spPr>
          <a:xfrm flipV="1">
            <a:off x="6778128" y="3448961"/>
            <a:ext cx="1206127" cy="1138404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headEnd type="none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E550941-961E-4A3F-EAA9-9031D8220F9B}"/>
              </a:ext>
            </a:extLst>
          </p:cNvPr>
          <p:cNvSpPr txBox="1"/>
          <p:nvPr/>
        </p:nvSpPr>
        <p:spPr>
          <a:xfrm>
            <a:off x="6936382" y="393092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X</a:t>
            </a:r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4815E12F-4B04-8241-7256-36DF5AB17F4D}"/>
              </a:ext>
            </a:extLst>
          </p:cNvPr>
          <p:cNvSpPr/>
          <p:nvPr/>
        </p:nvSpPr>
        <p:spPr>
          <a:xfrm rot="3281325">
            <a:off x="3827346" y="1025374"/>
            <a:ext cx="7010457" cy="4887091"/>
          </a:xfrm>
          <a:prstGeom prst="arc">
            <a:avLst>
              <a:gd name="adj1" fmla="val 14821778"/>
              <a:gd name="adj2" fmla="val 2095406"/>
            </a:avLst>
          </a:prstGeom>
          <a:ln w="222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4927A0C-8001-6EEC-D02E-C5BE21950023}"/>
              </a:ext>
            </a:extLst>
          </p:cNvPr>
          <p:cNvCxnSpPr>
            <a:cxnSpLocks/>
            <a:stCxn id="66" idx="2"/>
          </p:cNvCxnSpPr>
          <p:nvPr/>
        </p:nvCxnSpPr>
        <p:spPr>
          <a:xfrm flipH="1" flipV="1">
            <a:off x="3763491" y="4915231"/>
            <a:ext cx="3589529" cy="1574179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headEnd type="none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74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6B760-253D-5145-92F5-9E3C97661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colored dots&#10;&#10;AI-generated content may be incorrect.">
            <a:extLst>
              <a:ext uri="{FF2B5EF4-FFF2-40B4-BE49-F238E27FC236}">
                <a16:creationId xmlns:a16="http://schemas.microsoft.com/office/drawing/2014/main" id="{0EC131FE-EFA1-C068-FF53-3A3295DD7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918" y="215937"/>
            <a:ext cx="8568165" cy="642612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9769F3-C47F-479E-E9CB-E781D1BB3D05}"/>
              </a:ext>
            </a:extLst>
          </p:cNvPr>
          <p:cNvSpPr/>
          <p:nvPr/>
        </p:nvSpPr>
        <p:spPr>
          <a:xfrm rot="1099231">
            <a:off x="3593529" y="930309"/>
            <a:ext cx="525706" cy="47548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FC53AF-1645-666B-3B50-452575F93284}"/>
              </a:ext>
            </a:extLst>
          </p:cNvPr>
          <p:cNvSpPr/>
          <p:nvPr/>
        </p:nvSpPr>
        <p:spPr>
          <a:xfrm>
            <a:off x="4336084" y="3132906"/>
            <a:ext cx="394971" cy="94072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C4CBB8-E824-A15A-3F9C-D75F4A22CAA1}"/>
              </a:ext>
            </a:extLst>
          </p:cNvPr>
          <p:cNvSpPr/>
          <p:nvPr/>
        </p:nvSpPr>
        <p:spPr>
          <a:xfrm rot="758264">
            <a:off x="7455726" y="1079289"/>
            <a:ext cx="296748" cy="43885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0487A3-74E4-C971-984E-97FEBC835D4D}"/>
              </a:ext>
            </a:extLst>
          </p:cNvPr>
          <p:cNvSpPr/>
          <p:nvPr/>
        </p:nvSpPr>
        <p:spPr>
          <a:xfrm>
            <a:off x="4386519" y="4629615"/>
            <a:ext cx="296748" cy="39895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13A9C5-F160-795D-A8D1-D275791B20C3}"/>
              </a:ext>
            </a:extLst>
          </p:cNvPr>
          <p:cNvSpPr/>
          <p:nvPr/>
        </p:nvSpPr>
        <p:spPr>
          <a:xfrm>
            <a:off x="4401333" y="5038155"/>
            <a:ext cx="269771" cy="20473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074169-2405-A5FC-3B72-73F3D703F97C}"/>
              </a:ext>
            </a:extLst>
          </p:cNvPr>
          <p:cNvSpPr/>
          <p:nvPr/>
        </p:nvSpPr>
        <p:spPr>
          <a:xfrm>
            <a:off x="8762959" y="1076122"/>
            <a:ext cx="245246" cy="2252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9881C3-2E0C-22D5-648B-790C2324020A}"/>
              </a:ext>
            </a:extLst>
          </p:cNvPr>
          <p:cNvSpPr/>
          <p:nvPr/>
        </p:nvSpPr>
        <p:spPr>
          <a:xfrm>
            <a:off x="4380628" y="5247469"/>
            <a:ext cx="269771" cy="1691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ABEAF1-3A01-CC56-D448-7AECD7A909A6}"/>
              </a:ext>
            </a:extLst>
          </p:cNvPr>
          <p:cNvSpPr/>
          <p:nvPr/>
        </p:nvSpPr>
        <p:spPr>
          <a:xfrm>
            <a:off x="9071814" y="1101300"/>
            <a:ext cx="202683" cy="2252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47B6F2-07B6-4C68-17FB-E35425273431}"/>
              </a:ext>
            </a:extLst>
          </p:cNvPr>
          <p:cNvSpPr/>
          <p:nvPr/>
        </p:nvSpPr>
        <p:spPr>
          <a:xfrm>
            <a:off x="4414922" y="5409323"/>
            <a:ext cx="245246" cy="1204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35B0417-A9BA-5232-6D74-F655DAFAE2BE}"/>
              </a:ext>
            </a:extLst>
          </p:cNvPr>
          <p:cNvSpPr/>
          <p:nvPr/>
        </p:nvSpPr>
        <p:spPr>
          <a:xfrm>
            <a:off x="4424199" y="5530661"/>
            <a:ext cx="245246" cy="11556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808B33-B246-1201-96E1-78FA2A322B6A}"/>
              </a:ext>
            </a:extLst>
          </p:cNvPr>
          <p:cNvSpPr/>
          <p:nvPr/>
        </p:nvSpPr>
        <p:spPr>
          <a:xfrm>
            <a:off x="4433477" y="5653429"/>
            <a:ext cx="245246" cy="12712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60119D-1493-4F5C-943B-57B69BB08086}"/>
              </a:ext>
            </a:extLst>
          </p:cNvPr>
          <p:cNvSpPr/>
          <p:nvPr/>
        </p:nvSpPr>
        <p:spPr>
          <a:xfrm>
            <a:off x="9108842" y="1333700"/>
            <a:ext cx="245246" cy="11556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42B10C-07C9-6B95-7FC9-3D558ADDB0C3}"/>
              </a:ext>
            </a:extLst>
          </p:cNvPr>
          <p:cNvSpPr/>
          <p:nvPr/>
        </p:nvSpPr>
        <p:spPr>
          <a:xfrm>
            <a:off x="9115464" y="1451641"/>
            <a:ext cx="245246" cy="11556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24F7CC-E6E8-0069-9841-7BE3E6D76532}"/>
              </a:ext>
            </a:extLst>
          </p:cNvPr>
          <p:cNvSpPr/>
          <p:nvPr/>
        </p:nvSpPr>
        <p:spPr>
          <a:xfrm>
            <a:off x="9120387" y="1557177"/>
            <a:ext cx="245246" cy="12712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DBEB2C-25F1-9384-F0FA-1804888ED666}"/>
              </a:ext>
            </a:extLst>
          </p:cNvPr>
          <p:cNvSpPr/>
          <p:nvPr/>
        </p:nvSpPr>
        <p:spPr>
          <a:xfrm>
            <a:off x="9098241" y="1705601"/>
            <a:ext cx="245246" cy="2252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D3865A-9D90-65AE-524D-482FE4659035}"/>
              </a:ext>
            </a:extLst>
          </p:cNvPr>
          <p:cNvSpPr/>
          <p:nvPr/>
        </p:nvSpPr>
        <p:spPr>
          <a:xfrm>
            <a:off x="9090285" y="2071361"/>
            <a:ext cx="245246" cy="2252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1DF771E-BC7E-A6E9-D5B1-0C26C5F43DD5}"/>
              </a:ext>
            </a:extLst>
          </p:cNvPr>
          <p:cNvCxnSpPr>
            <a:cxnSpLocks/>
          </p:cNvCxnSpPr>
          <p:nvPr/>
        </p:nvCxnSpPr>
        <p:spPr>
          <a:xfrm flipH="1">
            <a:off x="4524292" y="1557177"/>
            <a:ext cx="2995" cy="1575729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headEnd type="none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93F0650-B867-094E-22DD-30165942B18F}"/>
              </a:ext>
            </a:extLst>
          </p:cNvPr>
          <p:cNvSpPr txBox="1"/>
          <p:nvPr/>
        </p:nvSpPr>
        <p:spPr>
          <a:xfrm>
            <a:off x="4472051" y="20997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2BDD08B-F35E-44DB-28AE-AF3AD696C7A6}"/>
              </a:ext>
            </a:extLst>
          </p:cNvPr>
          <p:cNvCxnSpPr>
            <a:cxnSpLocks/>
            <a:stCxn id="6" idx="7"/>
          </p:cNvCxnSpPr>
          <p:nvPr/>
        </p:nvCxnSpPr>
        <p:spPr>
          <a:xfrm flipV="1">
            <a:off x="4673213" y="1333700"/>
            <a:ext cx="2787734" cy="1936972"/>
          </a:xfrm>
          <a:prstGeom prst="straightConnector1">
            <a:avLst/>
          </a:prstGeom>
          <a:ln w="25400">
            <a:solidFill>
              <a:schemeClr val="tx2">
                <a:lumMod val="50000"/>
                <a:lumOff val="50000"/>
              </a:schemeClr>
            </a:solidFill>
            <a:headEnd type="none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E9164A3-6DC1-A772-99CF-366728C4F514}"/>
              </a:ext>
            </a:extLst>
          </p:cNvPr>
          <p:cNvSpPr txBox="1"/>
          <p:nvPr/>
        </p:nvSpPr>
        <p:spPr>
          <a:xfrm>
            <a:off x="5467290" y="225211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B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7AE8E0E-B0AC-5D9B-FA91-D42748F41D2F}"/>
              </a:ext>
            </a:extLst>
          </p:cNvPr>
          <p:cNvCxnSpPr>
            <a:cxnSpLocks/>
            <a:stCxn id="6" idx="4"/>
          </p:cNvCxnSpPr>
          <p:nvPr/>
        </p:nvCxnSpPr>
        <p:spPr>
          <a:xfrm flipH="1">
            <a:off x="4527287" y="4073633"/>
            <a:ext cx="6283" cy="576381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headEnd type="none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84E75FA-89F3-0918-3A7D-B8A057A8CA07}"/>
              </a:ext>
            </a:extLst>
          </p:cNvPr>
          <p:cNvSpPr txBox="1"/>
          <p:nvPr/>
        </p:nvSpPr>
        <p:spPr>
          <a:xfrm>
            <a:off x="4271854" y="408091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EAB582D-E872-5A21-6FF4-D5EE61D1ED47}"/>
              </a:ext>
            </a:extLst>
          </p:cNvPr>
          <p:cNvGrpSpPr/>
          <p:nvPr/>
        </p:nvGrpSpPr>
        <p:grpSpPr>
          <a:xfrm>
            <a:off x="4182091" y="4787122"/>
            <a:ext cx="474342" cy="284611"/>
            <a:chOff x="6933704" y="3362326"/>
            <a:chExt cx="573954" cy="458369"/>
          </a:xfrm>
        </p:grpSpPr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A676CCF-18A3-A076-76BE-F1AA035D1CB2}"/>
                </a:ext>
              </a:extLst>
            </p:cNvPr>
            <p:cNvCxnSpPr>
              <a:cxnSpLocks/>
            </p:cNvCxnSpPr>
            <p:nvPr/>
          </p:nvCxnSpPr>
          <p:spPr>
            <a:xfrm>
              <a:off x="7054472" y="3778449"/>
              <a:ext cx="194627" cy="42246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headEnd type="none" w="sm" len="sm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Arc 131">
              <a:extLst>
                <a:ext uri="{FF2B5EF4-FFF2-40B4-BE49-F238E27FC236}">
                  <a16:creationId xmlns:a16="http://schemas.microsoft.com/office/drawing/2014/main" id="{3CA34BD3-A8B1-CD1F-EBA3-B6A13F16E308}"/>
                </a:ext>
              </a:extLst>
            </p:cNvPr>
            <p:cNvSpPr/>
            <p:nvPr/>
          </p:nvSpPr>
          <p:spPr>
            <a:xfrm rot="10800000">
              <a:off x="6933704" y="3362326"/>
              <a:ext cx="573954" cy="458369"/>
            </a:xfrm>
            <a:prstGeom prst="arc">
              <a:avLst>
                <a:gd name="adj1" fmla="val 18561303"/>
                <a:gd name="adj2" fmla="val 5692417"/>
              </a:avLst>
            </a:prstGeom>
            <a:ln w="222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44C1EF3-7ADB-D1A2-96C9-1D31ABA4235E}"/>
              </a:ext>
            </a:extLst>
          </p:cNvPr>
          <p:cNvCxnSpPr>
            <a:cxnSpLocks/>
          </p:cNvCxnSpPr>
          <p:nvPr/>
        </p:nvCxnSpPr>
        <p:spPr>
          <a:xfrm flipH="1">
            <a:off x="4704456" y="1509423"/>
            <a:ext cx="2845509" cy="1943831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headEnd type="none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A34D57B0-A4BE-8E8F-69F9-91142F1053F3}"/>
              </a:ext>
            </a:extLst>
          </p:cNvPr>
          <p:cNvSpPr txBox="1"/>
          <p:nvPr/>
        </p:nvSpPr>
        <p:spPr>
          <a:xfrm>
            <a:off x="5788656" y="26486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ED492B2-D2D5-DB5F-D37A-87306278E60D}"/>
              </a:ext>
            </a:extLst>
          </p:cNvPr>
          <p:cNvGrpSpPr/>
          <p:nvPr/>
        </p:nvGrpSpPr>
        <p:grpSpPr>
          <a:xfrm>
            <a:off x="4175018" y="5208620"/>
            <a:ext cx="474342" cy="132773"/>
            <a:chOff x="6933704" y="3362326"/>
            <a:chExt cx="573954" cy="458369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596E177-3307-EF80-10F0-4583F7A6FCD3}"/>
                </a:ext>
              </a:extLst>
            </p:cNvPr>
            <p:cNvCxnSpPr>
              <a:cxnSpLocks/>
            </p:cNvCxnSpPr>
            <p:nvPr/>
          </p:nvCxnSpPr>
          <p:spPr>
            <a:xfrm>
              <a:off x="7054472" y="3778449"/>
              <a:ext cx="194627" cy="42246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headEnd type="none" w="sm" len="sm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Arc 149">
              <a:extLst>
                <a:ext uri="{FF2B5EF4-FFF2-40B4-BE49-F238E27FC236}">
                  <a16:creationId xmlns:a16="http://schemas.microsoft.com/office/drawing/2014/main" id="{C3BDE09C-2F2A-D1B4-826A-49F35C7EA265}"/>
                </a:ext>
              </a:extLst>
            </p:cNvPr>
            <p:cNvSpPr/>
            <p:nvPr/>
          </p:nvSpPr>
          <p:spPr>
            <a:xfrm rot="10800000">
              <a:off x="6933704" y="3362326"/>
              <a:ext cx="573954" cy="458369"/>
            </a:xfrm>
            <a:prstGeom prst="arc">
              <a:avLst>
                <a:gd name="adj1" fmla="val 18561303"/>
                <a:gd name="adj2" fmla="val 5692417"/>
              </a:avLst>
            </a:prstGeom>
            <a:ln w="222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1620760E-E59F-4006-E364-543D9BE27454}"/>
              </a:ext>
            </a:extLst>
          </p:cNvPr>
          <p:cNvGrpSpPr/>
          <p:nvPr/>
        </p:nvGrpSpPr>
        <p:grpSpPr>
          <a:xfrm>
            <a:off x="4171363" y="5456254"/>
            <a:ext cx="474342" cy="109730"/>
            <a:chOff x="6933704" y="3362326"/>
            <a:chExt cx="573954" cy="458369"/>
          </a:xfrm>
        </p:grpSpPr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F38DB135-221D-5E1B-2762-C1C70F119163}"/>
                </a:ext>
              </a:extLst>
            </p:cNvPr>
            <p:cNvCxnSpPr>
              <a:cxnSpLocks/>
            </p:cNvCxnSpPr>
            <p:nvPr/>
          </p:nvCxnSpPr>
          <p:spPr>
            <a:xfrm>
              <a:off x="7054472" y="3778449"/>
              <a:ext cx="194627" cy="42246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headEnd type="none" w="sm" len="sm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201D289D-9846-957D-44D7-5EF667F143D8}"/>
                </a:ext>
              </a:extLst>
            </p:cNvPr>
            <p:cNvSpPr/>
            <p:nvPr/>
          </p:nvSpPr>
          <p:spPr>
            <a:xfrm rot="10800000">
              <a:off x="6933704" y="3362326"/>
              <a:ext cx="573954" cy="458369"/>
            </a:xfrm>
            <a:prstGeom prst="arc">
              <a:avLst>
                <a:gd name="adj1" fmla="val 18561303"/>
                <a:gd name="adj2" fmla="val 5692417"/>
              </a:avLst>
            </a:prstGeom>
            <a:ln w="222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8E2524B-F5AF-BADD-B7F8-BA2F95C4295F}"/>
              </a:ext>
            </a:extLst>
          </p:cNvPr>
          <p:cNvGrpSpPr/>
          <p:nvPr/>
        </p:nvGrpSpPr>
        <p:grpSpPr>
          <a:xfrm>
            <a:off x="4205948" y="5610557"/>
            <a:ext cx="474342" cy="109730"/>
            <a:chOff x="6933704" y="3362326"/>
            <a:chExt cx="573954" cy="458369"/>
          </a:xfrm>
        </p:grpSpPr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3C819A70-68E6-F928-63D1-FDCF1E5219C1}"/>
                </a:ext>
              </a:extLst>
            </p:cNvPr>
            <p:cNvCxnSpPr>
              <a:cxnSpLocks/>
            </p:cNvCxnSpPr>
            <p:nvPr/>
          </p:nvCxnSpPr>
          <p:spPr>
            <a:xfrm>
              <a:off x="7054472" y="3778449"/>
              <a:ext cx="194627" cy="42246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headEnd type="none" w="sm" len="sm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Arc 155">
              <a:extLst>
                <a:ext uri="{FF2B5EF4-FFF2-40B4-BE49-F238E27FC236}">
                  <a16:creationId xmlns:a16="http://schemas.microsoft.com/office/drawing/2014/main" id="{DE16F538-B6E9-340C-DF9C-37CDE36D8A4C}"/>
                </a:ext>
              </a:extLst>
            </p:cNvPr>
            <p:cNvSpPr/>
            <p:nvPr/>
          </p:nvSpPr>
          <p:spPr>
            <a:xfrm rot="10800000">
              <a:off x="6933704" y="3362326"/>
              <a:ext cx="573954" cy="458369"/>
            </a:xfrm>
            <a:prstGeom prst="arc">
              <a:avLst>
                <a:gd name="adj1" fmla="val 18561303"/>
                <a:gd name="adj2" fmla="val 5692417"/>
              </a:avLst>
            </a:prstGeom>
            <a:ln w="222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E78252F4-059F-C1A7-9583-21789547BDE6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4673213" y="1268345"/>
            <a:ext cx="4125661" cy="3526795"/>
          </a:xfrm>
          <a:prstGeom prst="straightConnector1">
            <a:avLst/>
          </a:prstGeom>
          <a:ln w="25400">
            <a:solidFill>
              <a:schemeClr val="tx2">
                <a:lumMod val="50000"/>
                <a:lumOff val="50000"/>
              </a:schemeClr>
            </a:solidFill>
            <a:headEnd type="none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E13A503E-F175-28FE-3486-79EED816C1B7}"/>
              </a:ext>
            </a:extLst>
          </p:cNvPr>
          <p:cNvSpPr txBox="1"/>
          <p:nvPr/>
        </p:nvSpPr>
        <p:spPr>
          <a:xfrm>
            <a:off x="7098286" y="2228367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B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64A02DE1-5E73-34D3-BCA1-7D84EC2F14C5}"/>
              </a:ext>
            </a:extLst>
          </p:cNvPr>
          <p:cNvCxnSpPr>
            <a:cxnSpLocks/>
          </p:cNvCxnSpPr>
          <p:nvPr/>
        </p:nvCxnSpPr>
        <p:spPr>
          <a:xfrm flipV="1">
            <a:off x="4644677" y="1243203"/>
            <a:ext cx="4470787" cy="3872201"/>
          </a:xfrm>
          <a:prstGeom prst="straightConnector1">
            <a:avLst/>
          </a:prstGeom>
          <a:ln w="25400">
            <a:solidFill>
              <a:schemeClr val="tx2">
                <a:lumMod val="50000"/>
                <a:lumOff val="50000"/>
              </a:schemeClr>
            </a:solidFill>
            <a:headEnd type="none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EC80B78-E865-1B19-5F7A-B819D6B7B48E}"/>
              </a:ext>
            </a:extLst>
          </p:cNvPr>
          <p:cNvCxnSpPr>
            <a:cxnSpLocks/>
          </p:cNvCxnSpPr>
          <p:nvPr/>
        </p:nvCxnSpPr>
        <p:spPr>
          <a:xfrm flipV="1">
            <a:off x="4630956" y="1489364"/>
            <a:ext cx="4530785" cy="3980204"/>
          </a:xfrm>
          <a:prstGeom prst="straightConnector1">
            <a:avLst/>
          </a:prstGeom>
          <a:ln w="25400">
            <a:solidFill>
              <a:schemeClr val="tx2">
                <a:lumMod val="50000"/>
                <a:lumOff val="50000"/>
              </a:schemeClr>
            </a:solidFill>
            <a:headEnd type="none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3D07F17-71D2-2DDA-4D08-8CCC9EA10902}"/>
              </a:ext>
            </a:extLst>
          </p:cNvPr>
          <p:cNvCxnSpPr>
            <a:cxnSpLocks/>
          </p:cNvCxnSpPr>
          <p:nvPr/>
        </p:nvCxnSpPr>
        <p:spPr>
          <a:xfrm flipV="1">
            <a:off x="4609710" y="1365284"/>
            <a:ext cx="4555734" cy="3952086"/>
          </a:xfrm>
          <a:prstGeom prst="straightConnector1">
            <a:avLst/>
          </a:prstGeom>
          <a:ln w="25400">
            <a:solidFill>
              <a:schemeClr val="tx2">
                <a:lumMod val="50000"/>
                <a:lumOff val="50000"/>
              </a:schemeClr>
            </a:solidFill>
            <a:headEnd type="none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6288C05-A457-F6ED-D166-415CF75DD012}"/>
              </a:ext>
            </a:extLst>
          </p:cNvPr>
          <p:cNvGrpSpPr/>
          <p:nvPr/>
        </p:nvGrpSpPr>
        <p:grpSpPr>
          <a:xfrm flipH="1" flipV="1">
            <a:off x="8991938" y="1394968"/>
            <a:ext cx="670545" cy="106726"/>
            <a:chOff x="6933704" y="3362326"/>
            <a:chExt cx="573954" cy="458369"/>
          </a:xfrm>
        </p:grpSpPr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917C182B-FAB4-DBF4-E0C9-2D5E00BCC137}"/>
                </a:ext>
              </a:extLst>
            </p:cNvPr>
            <p:cNvCxnSpPr>
              <a:cxnSpLocks/>
            </p:cNvCxnSpPr>
            <p:nvPr/>
          </p:nvCxnSpPr>
          <p:spPr>
            <a:xfrm>
              <a:off x="7054472" y="3778449"/>
              <a:ext cx="194627" cy="42246"/>
            </a:xfrm>
            <a:prstGeom prst="straightConnector1">
              <a:avLst/>
            </a:prstGeom>
            <a:ln w="25400">
              <a:solidFill>
                <a:schemeClr val="tx2">
                  <a:lumMod val="50000"/>
                  <a:lumOff val="50000"/>
                </a:schemeClr>
              </a:solidFill>
              <a:headEnd type="none" w="sm" len="sm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Arc 194">
              <a:extLst>
                <a:ext uri="{FF2B5EF4-FFF2-40B4-BE49-F238E27FC236}">
                  <a16:creationId xmlns:a16="http://schemas.microsoft.com/office/drawing/2014/main" id="{D6CB7763-0878-C866-6985-070DDF5EB329}"/>
                </a:ext>
              </a:extLst>
            </p:cNvPr>
            <p:cNvSpPr/>
            <p:nvPr/>
          </p:nvSpPr>
          <p:spPr>
            <a:xfrm rot="10800000">
              <a:off x="6933704" y="3362326"/>
              <a:ext cx="573954" cy="458369"/>
            </a:xfrm>
            <a:prstGeom prst="arc">
              <a:avLst>
                <a:gd name="adj1" fmla="val 18561303"/>
                <a:gd name="adj2" fmla="val 5692417"/>
              </a:avLst>
            </a:prstGeom>
            <a:ln w="222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5880203-D7AA-61BE-51EC-C279A3E2B46D}"/>
              </a:ext>
            </a:extLst>
          </p:cNvPr>
          <p:cNvGrpSpPr/>
          <p:nvPr/>
        </p:nvGrpSpPr>
        <p:grpSpPr>
          <a:xfrm rot="16200000" flipH="1" flipV="1">
            <a:off x="8644035" y="1015117"/>
            <a:ext cx="811359" cy="207166"/>
            <a:chOff x="6933704" y="3362326"/>
            <a:chExt cx="573954" cy="458369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AAA25F66-8DFB-AC5D-F08B-9F12C833EEAC}"/>
                </a:ext>
              </a:extLst>
            </p:cNvPr>
            <p:cNvCxnSpPr>
              <a:cxnSpLocks/>
            </p:cNvCxnSpPr>
            <p:nvPr/>
          </p:nvCxnSpPr>
          <p:spPr>
            <a:xfrm>
              <a:off x="7054472" y="3778449"/>
              <a:ext cx="194627" cy="42246"/>
            </a:xfrm>
            <a:prstGeom prst="straightConnector1">
              <a:avLst/>
            </a:prstGeom>
            <a:ln w="25400">
              <a:solidFill>
                <a:schemeClr val="tx2">
                  <a:lumMod val="50000"/>
                  <a:lumOff val="50000"/>
                </a:schemeClr>
              </a:solidFill>
              <a:headEnd type="none" w="sm" len="sm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8971DF8D-2989-E497-FE66-DEAE9AF424EC}"/>
                </a:ext>
              </a:extLst>
            </p:cNvPr>
            <p:cNvSpPr/>
            <p:nvPr/>
          </p:nvSpPr>
          <p:spPr>
            <a:xfrm rot="10800000">
              <a:off x="6933704" y="3362326"/>
              <a:ext cx="573954" cy="458369"/>
            </a:xfrm>
            <a:prstGeom prst="arc">
              <a:avLst>
                <a:gd name="adj1" fmla="val 18561303"/>
                <a:gd name="adj2" fmla="val 5692417"/>
              </a:avLst>
            </a:prstGeom>
            <a:ln w="222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EADAE50-777F-50C6-4D58-028F7697AD7C}"/>
              </a:ext>
            </a:extLst>
          </p:cNvPr>
          <p:cNvGrpSpPr/>
          <p:nvPr/>
        </p:nvGrpSpPr>
        <p:grpSpPr>
          <a:xfrm rot="19731470" flipH="1" flipV="1">
            <a:off x="8861063" y="1131903"/>
            <a:ext cx="811359" cy="224162"/>
            <a:chOff x="6933704" y="3362326"/>
            <a:chExt cx="573954" cy="458369"/>
          </a:xfrm>
        </p:grpSpPr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1CF0F42E-28C5-F8C7-821A-E0E5C7E4D04C}"/>
                </a:ext>
              </a:extLst>
            </p:cNvPr>
            <p:cNvCxnSpPr>
              <a:cxnSpLocks/>
            </p:cNvCxnSpPr>
            <p:nvPr/>
          </p:nvCxnSpPr>
          <p:spPr>
            <a:xfrm>
              <a:off x="7054472" y="3778449"/>
              <a:ext cx="194627" cy="42246"/>
            </a:xfrm>
            <a:prstGeom prst="straightConnector1">
              <a:avLst/>
            </a:prstGeom>
            <a:ln w="25400">
              <a:solidFill>
                <a:schemeClr val="tx2">
                  <a:lumMod val="50000"/>
                  <a:lumOff val="50000"/>
                </a:schemeClr>
              </a:solidFill>
              <a:headEnd type="none" w="sm" len="sm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Arc 200">
              <a:extLst>
                <a:ext uri="{FF2B5EF4-FFF2-40B4-BE49-F238E27FC236}">
                  <a16:creationId xmlns:a16="http://schemas.microsoft.com/office/drawing/2014/main" id="{128420F1-76F3-A9A6-2574-C5B87757349E}"/>
                </a:ext>
              </a:extLst>
            </p:cNvPr>
            <p:cNvSpPr/>
            <p:nvPr/>
          </p:nvSpPr>
          <p:spPr>
            <a:xfrm rot="10800000">
              <a:off x="6933704" y="3362326"/>
              <a:ext cx="573954" cy="458369"/>
            </a:xfrm>
            <a:prstGeom prst="arc">
              <a:avLst>
                <a:gd name="adj1" fmla="val 18561303"/>
                <a:gd name="adj2" fmla="val 5692417"/>
              </a:avLst>
            </a:prstGeom>
            <a:ln w="222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91F91AC-3BF0-F475-4258-BE6BF00821D8}"/>
              </a:ext>
            </a:extLst>
          </p:cNvPr>
          <p:cNvGrpSpPr/>
          <p:nvPr/>
        </p:nvGrpSpPr>
        <p:grpSpPr>
          <a:xfrm flipH="1" flipV="1">
            <a:off x="8985314" y="1625425"/>
            <a:ext cx="670545" cy="130539"/>
            <a:chOff x="6933704" y="3362326"/>
            <a:chExt cx="573954" cy="45836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6413B26-DCFC-0429-D5DD-1A158A795CD7}"/>
                </a:ext>
              </a:extLst>
            </p:cNvPr>
            <p:cNvCxnSpPr>
              <a:cxnSpLocks/>
            </p:cNvCxnSpPr>
            <p:nvPr/>
          </p:nvCxnSpPr>
          <p:spPr>
            <a:xfrm>
              <a:off x="7054472" y="3778449"/>
              <a:ext cx="194627" cy="42246"/>
            </a:xfrm>
            <a:prstGeom prst="straightConnector1">
              <a:avLst/>
            </a:prstGeom>
            <a:ln w="25400">
              <a:solidFill>
                <a:schemeClr val="tx2">
                  <a:lumMod val="50000"/>
                  <a:lumOff val="50000"/>
                </a:schemeClr>
              </a:solidFill>
              <a:headEnd type="none" w="sm" len="sm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3055030B-9B99-05D3-AFA3-E4A6B68E28BB}"/>
                </a:ext>
              </a:extLst>
            </p:cNvPr>
            <p:cNvSpPr/>
            <p:nvPr/>
          </p:nvSpPr>
          <p:spPr>
            <a:xfrm rot="10800000">
              <a:off x="6933704" y="3362326"/>
              <a:ext cx="573954" cy="458369"/>
            </a:xfrm>
            <a:prstGeom prst="arc">
              <a:avLst>
                <a:gd name="adj1" fmla="val 18561303"/>
                <a:gd name="adj2" fmla="val 5692417"/>
              </a:avLst>
            </a:prstGeom>
            <a:ln w="222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91021155-150D-CC7B-9BDE-903FAF8529DA}"/>
              </a:ext>
            </a:extLst>
          </p:cNvPr>
          <p:cNvGrpSpPr/>
          <p:nvPr/>
        </p:nvGrpSpPr>
        <p:grpSpPr>
          <a:xfrm flipH="1" flipV="1">
            <a:off x="8986639" y="1870683"/>
            <a:ext cx="670545" cy="226265"/>
            <a:chOff x="6933704" y="3362326"/>
            <a:chExt cx="573954" cy="458369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22297844-41F4-9884-D6D3-07ECCE905574}"/>
                </a:ext>
              </a:extLst>
            </p:cNvPr>
            <p:cNvCxnSpPr>
              <a:cxnSpLocks/>
            </p:cNvCxnSpPr>
            <p:nvPr/>
          </p:nvCxnSpPr>
          <p:spPr>
            <a:xfrm>
              <a:off x="7054472" y="3778449"/>
              <a:ext cx="194627" cy="42246"/>
            </a:xfrm>
            <a:prstGeom prst="straightConnector1">
              <a:avLst/>
            </a:prstGeom>
            <a:ln w="25400">
              <a:solidFill>
                <a:schemeClr val="tx2">
                  <a:lumMod val="50000"/>
                  <a:lumOff val="50000"/>
                </a:schemeClr>
              </a:solidFill>
              <a:headEnd type="none" w="sm" len="sm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8441C5F9-1DC4-474E-0EA5-29BF15699711}"/>
                </a:ext>
              </a:extLst>
            </p:cNvPr>
            <p:cNvSpPr/>
            <p:nvPr/>
          </p:nvSpPr>
          <p:spPr>
            <a:xfrm rot="10800000">
              <a:off x="6933704" y="3362326"/>
              <a:ext cx="573954" cy="458369"/>
            </a:xfrm>
            <a:prstGeom prst="arc">
              <a:avLst>
                <a:gd name="adj1" fmla="val 18561303"/>
                <a:gd name="adj2" fmla="val 5692417"/>
              </a:avLst>
            </a:prstGeom>
            <a:ln w="222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F8A2980-F7EF-B24D-A6A1-B8AA7BD63E8B}"/>
              </a:ext>
            </a:extLst>
          </p:cNvPr>
          <p:cNvGrpSpPr/>
          <p:nvPr/>
        </p:nvGrpSpPr>
        <p:grpSpPr>
          <a:xfrm>
            <a:off x="8431361" y="4127672"/>
            <a:ext cx="926112" cy="1716783"/>
            <a:chOff x="8129777" y="3721170"/>
            <a:chExt cx="926112" cy="1716783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4EE3F57-A26D-21B8-82AB-077735F9C2DB}"/>
                </a:ext>
              </a:extLst>
            </p:cNvPr>
            <p:cNvSpPr txBox="1"/>
            <p:nvPr/>
          </p:nvSpPr>
          <p:spPr>
            <a:xfrm>
              <a:off x="8145679" y="3823058"/>
              <a:ext cx="846707" cy="139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latin typeface="Oxygen" panose="02000503000000000000" pitchFamily="2" charset="0"/>
                </a:rPr>
                <a:t>Index:</a:t>
              </a:r>
            </a:p>
            <a:p>
              <a:pPr algn="ctr">
                <a:lnSpc>
                  <a:spcPct val="200000"/>
                </a:lnSpc>
              </a:pPr>
              <a:r>
                <a: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xygen" panose="02000503000000000000" pitchFamily="2" charset="0"/>
                </a:rPr>
                <a:t>A</a:t>
              </a:r>
            </a:p>
            <a:p>
              <a:pPr algn="ctr">
                <a:lnSpc>
                  <a:spcPct val="200000"/>
                </a:lnSpc>
              </a:pP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Oxygen" panose="02000503000000000000" pitchFamily="2" charset="0"/>
                </a:rPr>
                <a:t>B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5630882-426D-370E-86EE-5868FA254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34592" y="5138498"/>
              <a:ext cx="707099" cy="0"/>
            </a:xfrm>
            <a:prstGeom prst="straightConnector1">
              <a:avLst/>
            </a:prstGeom>
            <a:ln w="25400">
              <a:solidFill>
                <a:schemeClr val="tx2">
                  <a:lumMod val="50000"/>
                  <a:lumOff val="50000"/>
                </a:schemeClr>
              </a:solidFill>
              <a:headEnd type="none" w="sm" len="sm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EB744CF-E9A1-5D9C-5228-9C279C3D3E85}"/>
                </a:ext>
              </a:extLst>
            </p:cNvPr>
            <p:cNvCxnSpPr>
              <a:cxnSpLocks/>
            </p:cNvCxnSpPr>
            <p:nvPr/>
          </p:nvCxnSpPr>
          <p:spPr>
            <a:xfrm>
              <a:off x="8258440" y="4590346"/>
              <a:ext cx="707099" cy="0"/>
            </a:xfrm>
            <a:prstGeom prst="straightConnector1">
              <a:avLst/>
            </a:prstGeom>
            <a:ln w="25400">
              <a:solidFill>
                <a:schemeClr val="accent5">
                  <a:lumMod val="60000"/>
                  <a:lumOff val="40000"/>
                </a:schemeClr>
              </a:solidFill>
              <a:headEnd type="none" w="sm" len="sm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D99337E-85AC-1AC4-9463-2D1AF5E4B12A}"/>
                </a:ext>
              </a:extLst>
            </p:cNvPr>
            <p:cNvSpPr/>
            <p:nvPr/>
          </p:nvSpPr>
          <p:spPr>
            <a:xfrm>
              <a:off x="8129777" y="3721170"/>
              <a:ext cx="926112" cy="171678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832B1AC-1AD5-C2C2-E589-B77D9C487BDC}"/>
              </a:ext>
            </a:extLst>
          </p:cNvPr>
          <p:cNvSpPr txBox="1"/>
          <p:nvPr/>
        </p:nvSpPr>
        <p:spPr>
          <a:xfrm>
            <a:off x="3943348" y="47427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2C70B-61D5-A235-BF59-A695C13FD323}"/>
              </a:ext>
            </a:extLst>
          </p:cNvPr>
          <p:cNvSpPr txBox="1"/>
          <p:nvPr/>
        </p:nvSpPr>
        <p:spPr>
          <a:xfrm>
            <a:off x="3927442" y="508464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AE6C89-D0F1-30A6-6974-07E8016A1FBF}"/>
              </a:ext>
            </a:extLst>
          </p:cNvPr>
          <p:cNvSpPr txBox="1"/>
          <p:nvPr/>
        </p:nvSpPr>
        <p:spPr>
          <a:xfrm>
            <a:off x="8984070" y="47245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EBC55-525C-757B-7244-A5CE7F2E68AA}"/>
              </a:ext>
            </a:extLst>
          </p:cNvPr>
          <p:cNvSpPr txBox="1"/>
          <p:nvPr/>
        </p:nvSpPr>
        <p:spPr>
          <a:xfrm>
            <a:off x="9541987" y="76002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72714A-D73F-1203-832F-CA8881D1D52E}"/>
              </a:ext>
            </a:extLst>
          </p:cNvPr>
          <p:cNvSpPr txBox="1"/>
          <p:nvPr/>
        </p:nvSpPr>
        <p:spPr>
          <a:xfrm>
            <a:off x="9598972" y="117481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B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5A9630-21C8-E9A0-ED2D-BA60406D0820}"/>
              </a:ext>
            </a:extLst>
          </p:cNvPr>
          <p:cNvGrpSpPr/>
          <p:nvPr/>
        </p:nvGrpSpPr>
        <p:grpSpPr>
          <a:xfrm rot="16200000" flipH="1" flipV="1">
            <a:off x="7787278" y="524142"/>
            <a:ext cx="892497" cy="1207713"/>
            <a:chOff x="6978129" y="3314198"/>
            <a:chExt cx="631350" cy="55792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4DA028C-1122-A0EC-F561-31A76B62BEBC}"/>
                </a:ext>
              </a:extLst>
            </p:cNvPr>
            <p:cNvCxnSpPr>
              <a:cxnSpLocks/>
            </p:cNvCxnSpPr>
            <p:nvPr/>
          </p:nvCxnSpPr>
          <p:spPr>
            <a:xfrm>
              <a:off x="7116343" y="3829874"/>
              <a:ext cx="194627" cy="42246"/>
            </a:xfrm>
            <a:prstGeom prst="straightConnector1">
              <a:avLst/>
            </a:prstGeom>
            <a:ln w="25400">
              <a:solidFill>
                <a:schemeClr val="tx2">
                  <a:lumMod val="50000"/>
                  <a:lumOff val="50000"/>
                </a:schemeClr>
              </a:solidFill>
              <a:headEnd type="none" w="sm" len="sm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EDF19B95-8CB7-FC8A-B91D-2247C99E2C5F}"/>
                </a:ext>
              </a:extLst>
            </p:cNvPr>
            <p:cNvSpPr/>
            <p:nvPr/>
          </p:nvSpPr>
          <p:spPr>
            <a:xfrm rot="10800000">
              <a:off x="6978129" y="3314198"/>
              <a:ext cx="631350" cy="554627"/>
            </a:xfrm>
            <a:prstGeom prst="arc">
              <a:avLst>
                <a:gd name="adj1" fmla="val 17269408"/>
                <a:gd name="adj2" fmla="val 5692417"/>
              </a:avLst>
            </a:prstGeom>
            <a:ln w="222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23BCAA7-DE42-6B95-476E-7510C225A0CB}"/>
              </a:ext>
            </a:extLst>
          </p:cNvPr>
          <p:cNvSpPr txBox="1"/>
          <p:nvPr/>
        </p:nvSpPr>
        <p:spPr>
          <a:xfrm>
            <a:off x="8022614" y="37975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B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AFDAB9-B7A8-E4B5-C186-3FCABE048CD0}"/>
              </a:ext>
            </a:extLst>
          </p:cNvPr>
          <p:cNvCxnSpPr>
            <a:cxnSpLocks/>
          </p:cNvCxnSpPr>
          <p:nvPr/>
        </p:nvCxnSpPr>
        <p:spPr>
          <a:xfrm flipV="1">
            <a:off x="4624330" y="1609960"/>
            <a:ext cx="4530785" cy="3980204"/>
          </a:xfrm>
          <a:prstGeom prst="straightConnector1">
            <a:avLst/>
          </a:prstGeom>
          <a:ln w="25400">
            <a:solidFill>
              <a:schemeClr val="tx2">
                <a:lumMod val="50000"/>
                <a:lumOff val="50000"/>
              </a:schemeClr>
            </a:solidFill>
            <a:headEnd type="none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63D8080-DD9B-CE00-D6E2-287D1DDE9323}"/>
              </a:ext>
            </a:extLst>
          </p:cNvPr>
          <p:cNvCxnSpPr>
            <a:cxnSpLocks/>
          </p:cNvCxnSpPr>
          <p:nvPr/>
        </p:nvCxnSpPr>
        <p:spPr>
          <a:xfrm flipV="1">
            <a:off x="4622483" y="1768986"/>
            <a:ext cx="4548532" cy="3941774"/>
          </a:xfrm>
          <a:prstGeom prst="straightConnector1">
            <a:avLst/>
          </a:prstGeom>
          <a:ln w="25400">
            <a:solidFill>
              <a:schemeClr val="tx2">
                <a:lumMod val="50000"/>
                <a:lumOff val="50000"/>
              </a:schemeClr>
            </a:solidFill>
            <a:headEnd type="none" w="sm" len="sm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9A0BC95-3D5D-5B1A-D984-9AAB7CB88A1C}"/>
              </a:ext>
            </a:extLst>
          </p:cNvPr>
          <p:cNvSpPr txBox="1"/>
          <p:nvPr/>
        </p:nvSpPr>
        <p:spPr>
          <a:xfrm>
            <a:off x="3936718" y="529270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74FAA0-E009-E11A-181B-71C510E5298A}"/>
              </a:ext>
            </a:extLst>
          </p:cNvPr>
          <p:cNvSpPr txBox="1"/>
          <p:nvPr/>
        </p:nvSpPr>
        <p:spPr>
          <a:xfrm>
            <a:off x="3977800" y="546895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1B7287-D3A3-9A83-009B-A1B9780530A4}"/>
              </a:ext>
            </a:extLst>
          </p:cNvPr>
          <p:cNvSpPr txBox="1"/>
          <p:nvPr/>
        </p:nvSpPr>
        <p:spPr>
          <a:xfrm>
            <a:off x="7250686" y="3255409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620CF6-F64D-22F1-D1B9-A04098B892A3}"/>
              </a:ext>
            </a:extLst>
          </p:cNvPr>
          <p:cNvSpPr txBox="1"/>
          <p:nvPr/>
        </p:nvSpPr>
        <p:spPr>
          <a:xfrm>
            <a:off x="9573794" y="1491540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B26790-71C4-4048-AFDE-9E62E953FF9E}"/>
              </a:ext>
            </a:extLst>
          </p:cNvPr>
          <p:cNvSpPr txBox="1"/>
          <p:nvPr/>
        </p:nvSpPr>
        <p:spPr>
          <a:xfrm>
            <a:off x="9575118" y="1771159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6827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7D39E-7EB0-63E3-64CC-1BF391AF3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ube with colored dots&#10;&#10;AI-generated content may be incorrect.">
            <a:extLst>
              <a:ext uri="{FF2B5EF4-FFF2-40B4-BE49-F238E27FC236}">
                <a16:creationId xmlns:a16="http://schemas.microsoft.com/office/drawing/2014/main" id="{6C4FD95A-5E0D-5251-8586-2A0790AA5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99" y="-3974"/>
            <a:ext cx="9149301" cy="686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268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34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Oxygen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Anirban Chakrabarty</dc:creator>
  <cp:lastModifiedBy>Anirban Chakrabarty</cp:lastModifiedBy>
  <cp:revision>7</cp:revision>
  <dcterms:created xsi:type="dcterms:W3CDTF">2025-08-05T11:27:30Z</dcterms:created>
  <dcterms:modified xsi:type="dcterms:W3CDTF">2025-08-07T07:43:19Z</dcterms:modified>
</cp:coreProperties>
</file>