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65" r:id="rId4"/>
    <p:sldId id="268" r:id="rId5"/>
    <p:sldId id="269" r:id="rId6"/>
    <p:sldId id="267" r:id="rId7"/>
    <p:sldId id="270" r:id="rId8"/>
    <p:sldId id="277" r:id="rId9"/>
    <p:sldId id="271" r:id="rId10"/>
    <p:sldId id="272" r:id="rId11"/>
    <p:sldId id="273" r:id="rId12"/>
    <p:sldId id="274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C3E0EB"/>
    <a:srgbClr val="DEE1E3"/>
    <a:srgbClr val="0026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906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anb0978@gmail.com" userId="2a8a4c35ac78ab32" providerId="LiveId" clId="{5A6CC3EB-BDD7-4EE3-A031-BDC19537F2B6}"/>
    <pc:docChg chg="undo custSel addSld delSld modSld">
      <pc:chgData name="sayanb0978@gmail.com" userId="2a8a4c35ac78ab32" providerId="LiveId" clId="{5A6CC3EB-BDD7-4EE3-A031-BDC19537F2B6}" dt="2025-09-05T14:52:21.089" v="1526" actId="164"/>
      <pc:docMkLst>
        <pc:docMk/>
      </pc:docMkLst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2003167784" sldId="257"/>
        </pc:sldMkLst>
      </pc:sldChg>
      <pc:sldChg chg="del">
        <pc:chgData name="sayanb0978@gmail.com" userId="2a8a4c35ac78ab32" providerId="LiveId" clId="{5A6CC3EB-BDD7-4EE3-A031-BDC19537F2B6}" dt="2025-09-05T10:38:21.616" v="230" actId="47"/>
        <pc:sldMkLst>
          <pc:docMk/>
          <pc:sldMk cId="3930352055" sldId="258"/>
        </pc:sldMkLst>
      </pc:sldChg>
      <pc:sldChg chg="addSp delSp modSp mod">
        <pc:chgData name="sayanb0978@gmail.com" userId="2a8a4c35ac78ab32" providerId="LiveId" clId="{5A6CC3EB-BDD7-4EE3-A031-BDC19537F2B6}" dt="2025-09-05T11:20:46.533" v="544" actId="12788"/>
        <pc:sldMkLst>
          <pc:docMk/>
          <pc:sldMk cId="1232508662" sldId="259"/>
        </pc:sldMkLst>
        <pc:spChg chg="mod">
          <ac:chgData name="sayanb0978@gmail.com" userId="2a8a4c35ac78ab32" providerId="LiveId" clId="{5A6CC3EB-BDD7-4EE3-A031-BDC19537F2B6}" dt="2025-09-05T10:08:45.640" v="1" actId="108"/>
          <ac:spMkLst>
            <pc:docMk/>
            <pc:sldMk cId="1232508662" sldId="259"/>
            <ac:spMk id="6" creationId="{8043C06B-DC94-2D92-1A72-D86177D88D98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9" creationId="{F98004B9-D287-489D-EAC7-AFFC508B7A22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0" creationId="{AEA8D339-67A4-ED59-4AC7-C90D7CA74DB6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1" creationId="{CF934E4A-EFA0-CBB6-5ED7-9ABEC55F9BA4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2" creationId="{19C511C1-9139-AC5E-9AF4-FA9935825ED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3" creationId="{02D4BCF2-AD01-B290-E31A-640D39359249}"/>
          </ac:spMkLst>
        </pc:spChg>
        <pc:spChg chg="mod">
          <ac:chgData name="sayanb0978@gmail.com" userId="2a8a4c35ac78ab32" providerId="LiveId" clId="{5A6CC3EB-BDD7-4EE3-A031-BDC19537F2B6}" dt="2025-09-05T10:21:39.039" v="12"/>
          <ac:spMkLst>
            <pc:docMk/>
            <pc:sldMk cId="1232508662" sldId="259"/>
            <ac:spMk id="17" creationId="{2761DBE7-7C23-2E72-3365-88C5915DC42C}"/>
          </ac:spMkLst>
        </pc:spChg>
        <pc:spChg chg="add del mod">
          <ac:chgData name="sayanb0978@gmail.com" userId="2a8a4c35ac78ab32" providerId="LiveId" clId="{5A6CC3EB-BDD7-4EE3-A031-BDC19537F2B6}" dt="2025-09-05T10:23:53.809" v="27"/>
          <ac:spMkLst>
            <pc:docMk/>
            <pc:sldMk cId="1232508662" sldId="259"/>
            <ac:spMk id="21" creationId="{6C73D982-F05F-3A7D-9C46-37A5F17778FD}"/>
          </ac:spMkLst>
        </pc:spChg>
        <pc:spChg chg="add mod">
          <ac:chgData name="sayanb0978@gmail.com" userId="2a8a4c35ac78ab32" providerId="LiveId" clId="{5A6CC3EB-BDD7-4EE3-A031-BDC19537F2B6}" dt="2025-09-05T10:33:44.076" v="171" actId="1076"/>
          <ac:spMkLst>
            <pc:docMk/>
            <pc:sldMk cId="1232508662" sldId="259"/>
            <ac:spMk id="22" creationId="{1C5CF85B-9044-009E-5D5B-22D587102B19}"/>
          </ac:spMkLst>
        </pc:spChg>
        <pc:spChg chg="add mod">
          <ac:chgData name="sayanb0978@gmail.com" userId="2a8a4c35ac78ab32" providerId="LiveId" clId="{5A6CC3EB-BDD7-4EE3-A031-BDC19537F2B6}" dt="2025-09-05T10:34:28.681" v="176" actId="12"/>
          <ac:spMkLst>
            <pc:docMk/>
            <pc:sldMk cId="1232508662" sldId="259"/>
            <ac:spMk id="24" creationId="{DB07ADA7-DB61-BA0A-EDC9-0D8F32B527F9}"/>
          </ac:spMkLst>
        </pc:spChg>
        <pc:spChg chg="add mod">
          <ac:chgData name="sayanb0978@gmail.com" userId="2a8a4c35ac78ab32" providerId="LiveId" clId="{5A6CC3EB-BDD7-4EE3-A031-BDC19537F2B6}" dt="2025-09-05T11:20:46.533" v="544" actId="12788"/>
          <ac:spMkLst>
            <pc:docMk/>
            <pc:sldMk cId="1232508662" sldId="259"/>
            <ac:spMk id="25" creationId="{4BD247EB-F018-DBD5-66DE-B8EA69352C41}"/>
          </ac:spMkLst>
        </pc:spChg>
        <pc:spChg chg="add mod">
          <ac:chgData name="sayanb0978@gmail.com" userId="2a8a4c35ac78ab32" providerId="LiveId" clId="{5A6CC3EB-BDD7-4EE3-A031-BDC19537F2B6}" dt="2025-09-05T11:20:41.805" v="543" actId="12788"/>
          <ac:spMkLst>
            <pc:docMk/>
            <pc:sldMk cId="1232508662" sldId="259"/>
            <ac:spMk id="26" creationId="{46D45B3F-9F13-B893-C941-C44C5344B636}"/>
          </ac:spMkLst>
        </pc:spChg>
        <pc:grpChg chg="del mod">
          <ac:chgData name="sayanb0978@gmail.com" userId="2a8a4c35ac78ab32" providerId="LiveId" clId="{5A6CC3EB-BDD7-4EE3-A031-BDC19537F2B6}" dt="2025-09-05T10:29:06.305" v="104" actId="478"/>
          <ac:grpSpMkLst>
            <pc:docMk/>
            <pc:sldMk cId="1232508662" sldId="259"/>
            <ac:grpSpMk id="7" creationId="{9BCE48E9-1207-9140-F62B-E40AADBB2AD0}"/>
          </ac:grpSpMkLst>
        </pc:grpChg>
        <pc:picChg chg="add mod modCrop">
          <ac:chgData name="sayanb0978@gmail.com" userId="2a8a4c35ac78ab32" providerId="LiveId" clId="{5A6CC3EB-BDD7-4EE3-A031-BDC19537F2B6}" dt="2025-09-05T10:37:26.901" v="207" actId="1076"/>
          <ac:picMkLst>
            <pc:docMk/>
            <pc:sldMk cId="1232508662" sldId="259"/>
            <ac:picMk id="3" creationId="{0A3BB025-B255-D20E-A876-C8B87118A67E}"/>
          </ac:picMkLst>
        </pc:picChg>
        <pc:picChg chg="add del mod">
          <ac:chgData name="sayanb0978@gmail.com" userId="2a8a4c35ac78ab32" providerId="LiveId" clId="{5A6CC3EB-BDD7-4EE3-A031-BDC19537F2B6}" dt="2025-09-05T10:19:21.043" v="4" actId="478"/>
          <ac:picMkLst>
            <pc:docMk/>
            <pc:sldMk cId="1232508662" sldId="259"/>
            <ac:picMk id="5" creationId="{C7A4FA61-00BE-9E65-EF75-7F4101A48757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4" creationId="{BD4AE118-A198-4746-A313-292A3415C40F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5" creationId="{230B32C2-9D72-363E-2B77-345944E0E743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6" creationId="{8530DDEB-3A95-388F-FB73-CC25D37A9460}"/>
          </ac:picMkLst>
        </pc:picChg>
        <pc:picChg chg="mod">
          <ac:chgData name="sayanb0978@gmail.com" userId="2a8a4c35ac78ab32" providerId="LiveId" clId="{5A6CC3EB-BDD7-4EE3-A031-BDC19537F2B6}" dt="2025-09-05T10:21:39.039" v="12"/>
          <ac:picMkLst>
            <pc:docMk/>
            <pc:sldMk cId="1232508662" sldId="259"/>
            <ac:picMk id="18" creationId="{B40D70D5-DDBF-105B-813A-A6C24AD5BE12}"/>
          </ac:picMkLst>
        </pc:picChg>
        <pc:picChg chg="add mod modCrop">
          <ac:chgData name="sayanb0978@gmail.com" userId="2a8a4c35ac78ab32" providerId="LiveId" clId="{5A6CC3EB-BDD7-4EE3-A031-BDC19537F2B6}" dt="2025-09-05T10:33:02.762" v="167" actId="1076"/>
          <ac:picMkLst>
            <pc:docMk/>
            <pc:sldMk cId="1232508662" sldId="259"/>
            <ac:picMk id="23" creationId="{334D8DA5-0559-1214-168C-7E48E84C320C}"/>
          </ac:picMkLst>
        </pc:picChg>
      </pc:sldChg>
      <pc:sldChg chg="addSp delSp modSp add mod">
        <pc:chgData name="sayanb0978@gmail.com" userId="2a8a4c35ac78ab32" providerId="LiveId" clId="{5A6CC3EB-BDD7-4EE3-A031-BDC19537F2B6}" dt="2025-09-05T11:29:55.383" v="662" actId="1037"/>
        <pc:sldMkLst>
          <pc:docMk/>
          <pc:sldMk cId="2076567697" sldId="260"/>
        </pc:sldMkLst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2" creationId="{D5C7E456-1B5D-199C-47B4-2421B481F086}"/>
          </ac:spMkLst>
        </pc:spChg>
        <pc:spChg chg="add mod">
          <ac:chgData name="sayanb0978@gmail.com" userId="2a8a4c35ac78ab32" providerId="LiveId" clId="{5A6CC3EB-BDD7-4EE3-A031-BDC19537F2B6}" dt="2025-09-05T11:13:05.265" v="485" actId="164"/>
          <ac:spMkLst>
            <pc:docMk/>
            <pc:sldMk cId="2076567697" sldId="260"/>
            <ac:spMk id="4" creationId="{EBF9AE86-7F7A-D934-AB8E-CB64DB8FA6B3}"/>
          </ac:spMkLst>
        </pc:spChg>
        <pc:spChg chg="mod">
          <ac:chgData name="sayanb0978@gmail.com" userId="2a8a4c35ac78ab32" providerId="LiveId" clId="{5A6CC3EB-BDD7-4EE3-A031-BDC19537F2B6}" dt="2025-09-05T10:52:08.365" v="255" actId="20577"/>
          <ac:spMkLst>
            <pc:docMk/>
            <pc:sldMk cId="2076567697" sldId="260"/>
            <ac:spMk id="6" creationId="{D5573737-D73B-8249-8C12-0FDFF28FCF2B}"/>
          </ac:spMkLst>
        </pc:spChg>
        <pc:spChg chg="add mod">
          <ac:chgData name="sayanb0978@gmail.com" userId="2a8a4c35ac78ab32" providerId="LiveId" clId="{5A6CC3EB-BDD7-4EE3-A031-BDC19537F2B6}" dt="2025-09-05T11:18:53.149" v="536" actId="20577"/>
          <ac:spMkLst>
            <pc:docMk/>
            <pc:sldMk cId="2076567697" sldId="260"/>
            <ac:spMk id="7" creationId="{FD4F8A6E-87BF-6DE7-5207-756D57AEE7A9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9" creationId="{9C34F75B-C7E1-9D7B-E44B-420E59462C20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0" creationId="{0283C099-AF58-E27A-37F8-9B3CFBAE7488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1" creationId="{72A8D031-6644-F4C4-B537-B6FFC34648A6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2" creationId="{A5D3351B-A4EF-54BC-9AF3-BF56F479F654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3" creationId="{12959021-D220-63CD-B945-80D384569433}"/>
          </ac:spMkLst>
        </pc:spChg>
        <pc:spChg chg="add del mod">
          <ac:chgData name="sayanb0978@gmail.com" userId="2a8a4c35ac78ab32" providerId="LiveId" clId="{5A6CC3EB-BDD7-4EE3-A031-BDC19537F2B6}" dt="2025-09-05T10:56:24.272" v="272" actId="478"/>
          <ac:spMkLst>
            <pc:docMk/>
            <pc:sldMk cId="2076567697" sldId="260"/>
            <ac:spMk id="14" creationId="{A0B968E5-090E-D3C2-D2F4-C41F9ECD8C81}"/>
          </ac:spMkLst>
        </pc:spChg>
        <pc:spChg chg="add mod">
          <ac:chgData name="sayanb0978@gmail.com" userId="2a8a4c35ac78ab32" providerId="LiveId" clId="{5A6CC3EB-BDD7-4EE3-A031-BDC19537F2B6}" dt="2025-09-05T11:12:59.266" v="484" actId="164"/>
          <ac:spMkLst>
            <pc:docMk/>
            <pc:sldMk cId="2076567697" sldId="260"/>
            <ac:spMk id="15" creationId="{F4229939-3A87-CC01-6C1E-A71B98D6A35F}"/>
          </ac:spMkLst>
        </pc:spChg>
        <pc:spChg chg="add mod">
          <ac:chgData name="sayanb0978@gmail.com" userId="2a8a4c35ac78ab32" providerId="LiveId" clId="{5A6CC3EB-BDD7-4EE3-A031-BDC19537F2B6}" dt="2025-09-05T11:09:05.221" v="405" actId="20577"/>
          <ac:spMkLst>
            <pc:docMk/>
            <pc:sldMk cId="2076567697" sldId="260"/>
            <ac:spMk id="16" creationId="{31B57D33-B8E5-7E0E-53B2-082BCC8DBA3B}"/>
          </ac:spMkLst>
        </pc:spChg>
        <pc:spChg chg="add mod">
          <ac:chgData name="sayanb0978@gmail.com" userId="2a8a4c35ac78ab32" providerId="LiveId" clId="{5A6CC3EB-BDD7-4EE3-A031-BDC19537F2B6}" dt="2025-09-05T10:59:24.569" v="295" actId="2085"/>
          <ac:spMkLst>
            <pc:docMk/>
            <pc:sldMk cId="2076567697" sldId="260"/>
            <ac:spMk id="17" creationId="{C5A2D4B2-5490-EE40-F22B-D6957991BFC2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2" creationId="{6BAF1AF0-4C00-E369-B9CB-E1ADEF084C70}"/>
          </ac:spMkLst>
        </pc:spChg>
        <pc:spChg chg="add mod">
          <ac:chgData name="sayanb0978@gmail.com" userId="2a8a4c35ac78ab32" providerId="LiveId" clId="{5A6CC3EB-BDD7-4EE3-A031-BDC19537F2B6}" dt="2025-09-05T11:12:52.168" v="483" actId="164"/>
          <ac:spMkLst>
            <pc:docMk/>
            <pc:sldMk cId="2076567697" sldId="260"/>
            <ac:spMk id="43" creationId="{D097261D-9F8E-7121-A94F-EBD670FD6327}"/>
          </ac:spMkLst>
        </pc:spChg>
        <pc:spChg chg="add mod">
          <ac:chgData name="sayanb0978@gmail.com" userId="2a8a4c35ac78ab32" providerId="LiveId" clId="{5A6CC3EB-BDD7-4EE3-A031-BDC19537F2B6}" dt="2025-09-05T11:29:55.383" v="662" actId="1037"/>
          <ac:spMkLst>
            <pc:docMk/>
            <pc:sldMk cId="2076567697" sldId="260"/>
            <ac:spMk id="47" creationId="{F1A1A965-FEFE-A1FC-FB00-D0DB5BB105A5}"/>
          </ac:spMkLst>
        </pc:spChg>
        <pc:spChg chg="add del mod">
          <ac:chgData name="sayanb0978@gmail.com" userId="2a8a4c35ac78ab32" providerId="LiveId" clId="{5A6CC3EB-BDD7-4EE3-A031-BDC19537F2B6}" dt="2025-09-05T11:28:08.914" v="596" actId="478"/>
          <ac:spMkLst>
            <pc:docMk/>
            <pc:sldMk cId="2076567697" sldId="260"/>
            <ac:spMk id="48" creationId="{DC759651-4B0E-B759-4089-3E8267C50B81}"/>
          </ac:spMkLst>
        </pc:spChg>
        <pc:spChg chg="add mod">
          <ac:chgData name="sayanb0978@gmail.com" userId="2a8a4c35ac78ab32" providerId="LiveId" clId="{5A6CC3EB-BDD7-4EE3-A031-BDC19537F2B6}" dt="2025-09-05T11:28:54.045" v="609" actId="1038"/>
          <ac:spMkLst>
            <pc:docMk/>
            <pc:sldMk cId="2076567697" sldId="260"/>
            <ac:spMk id="49" creationId="{50BEF372-8961-4E06-4575-C2C1BDD6F233}"/>
          </ac:spMkLst>
        </pc:spChg>
        <pc:grpChg chg="add mod">
          <ac:chgData name="sayanb0978@gmail.com" userId="2a8a4c35ac78ab32" providerId="LiveId" clId="{5A6CC3EB-BDD7-4EE3-A031-BDC19537F2B6}" dt="2025-09-05T11:12:52.168" v="483" actId="164"/>
          <ac:grpSpMkLst>
            <pc:docMk/>
            <pc:sldMk cId="2076567697" sldId="260"/>
            <ac:grpSpMk id="18" creationId="{767BADC4-0253-DDA3-7C84-3A9B6AE75C0D}"/>
          </ac:grpSpMkLst>
        </pc:grpChg>
        <pc:grpChg chg="add mod">
          <ac:chgData name="sayanb0978@gmail.com" userId="2a8a4c35ac78ab32" providerId="LiveId" clId="{5A6CC3EB-BDD7-4EE3-A031-BDC19537F2B6}" dt="2025-09-05T11:28:21.776" v="599" actId="1076"/>
          <ac:grpSpMkLst>
            <pc:docMk/>
            <pc:sldMk cId="2076567697" sldId="260"/>
            <ac:grpSpMk id="44" creationId="{23A0E3A3-5944-3CAA-AD7C-904C701A5702}"/>
          </ac:grpSpMkLst>
        </pc:grpChg>
        <pc:grpChg chg="add mod">
          <ac:chgData name="sayanb0978@gmail.com" userId="2a8a4c35ac78ab32" providerId="LiveId" clId="{5A6CC3EB-BDD7-4EE3-A031-BDC19537F2B6}" dt="2025-09-05T11:29:12.363" v="647" actId="1037"/>
          <ac:grpSpMkLst>
            <pc:docMk/>
            <pc:sldMk cId="2076567697" sldId="260"/>
            <ac:grpSpMk id="45" creationId="{25C82627-899D-07E9-B618-B00F74BC97EF}"/>
          </ac:grpSpMkLst>
        </pc:grpChg>
        <pc:grpChg chg="add del mod">
          <ac:chgData name="sayanb0978@gmail.com" userId="2a8a4c35ac78ab32" providerId="LiveId" clId="{5A6CC3EB-BDD7-4EE3-A031-BDC19537F2B6}" dt="2025-09-05T11:28:08.914" v="596" actId="478"/>
          <ac:grpSpMkLst>
            <pc:docMk/>
            <pc:sldMk cId="2076567697" sldId="260"/>
            <ac:grpSpMk id="46" creationId="{EF5AB0E9-7CA0-2F0E-6356-4170EDCC377F}"/>
          </ac:grpSpMkLst>
        </pc:grpChg>
        <pc:picChg chg="del">
          <ac:chgData name="sayanb0978@gmail.com" userId="2a8a4c35ac78ab32" providerId="LiveId" clId="{5A6CC3EB-BDD7-4EE3-A031-BDC19537F2B6}" dt="2025-09-05T10:38:27.743" v="231" actId="478"/>
          <ac:picMkLst>
            <pc:docMk/>
            <pc:sldMk cId="2076567697" sldId="260"/>
            <ac:picMk id="3" creationId="{44A4A485-144F-0244-DEA2-7F3E2F1F6660}"/>
          </ac:picMkLst>
        </pc:picChg>
        <pc:picChg chg="del mod">
          <ac:chgData name="sayanb0978@gmail.com" userId="2a8a4c35ac78ab32" providerId="LiveId" clId="{5A6CC3EB-BDD7-4EE3-A031-BDC19537F2B6}" dt="2025-09-05T10:38:29.660" v="232" actId="478"/>
          <ac:picMkLst>
            <pc:docMk/>
            <pc:sldMk cId="2076567697" sldId="260"/>
            <ac:picMk id="5" creationId="{E74E4658-8F76-5D8F-1B65-66B74BE69A9E}"/>
          </ac:picMkLst>
        </pc:picChg>
        <pc:picChg chg="add del mod">
          <ac:chgData name="sayanb0978@gmail.com" userId="2a8a4c35ac78ab32" providerId="LiveId" clId="{5A6CC3EB-BDD7-4EE3-A031-BDC19537F2B6}" dt="2025-09-05T11:13:16.860" v="486" actId="478"/>
          <ac:picMkLst>
            <pc:docMk/>
            <pc:sldMk cId="2076567697" sldId="260"/>
            <ac:picMk id="1026" creationId="{AFA2ABDC-199E-2825-C650-1099CB1D1F05}"/>
          </ac:picMkLst>
        </pc:picChg>
        <pc:cxnChg chg="add mod">
          <ac:chgData name="sayanb0978@gmail.com" userId="2a8a4c35ac78ab32" providerId="LiveId" clId="{5A6CC3EB-BDD7-4EE3-A031-BDC19537F2B6}" dt="2025-09-05T11:28:08.914" v="596" actId="478"/>
          <ac:cxnSpMkLst>
            <pc:docMk/>
            <pc:sldMk cId="2076567697" sldId="260"/>
            <ac:cxnSpMk id="20" creationId="{4679886F-65CD-43BA-CFFF-64E7AE68DECD}"/>
          </ac:cxnSpMkLst>
        </pc:cxnChg>
        <pc:cxnChg chg="add mod">
          <ac:chgData name="sayanb0978@gmail.com" userId="2a8a4c35ac78ab32" providerId="LiveId" clId="{5A6CC3EB-BDD7-4EE3-A031-BDC19537F2B6}" dt="2025-09-05T11:13:05.265" v="485" actId="164"/>
          <ac:cxnSpMkLst>
            <pc:docMk/>
            <pc:sldMk cId="2076567697" sldId="260"/>
            <ac:cxnSpMk id="21" creationId="{F1EDFAD5-E0A3-9BFD-D999-53097CC6F5BA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3" creationId="{5773629A-2A73-2591-9460-434B0C0D1B50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5" creationId="{9B145DD1-9DEE-A5A7-088A-D6202C385712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26" creationId="{D745E48D-A993-F96C-4F0B-D0A7D895E4A6}"/>
          </ac:cxnSpMkLst>
        </pc:cxnChg>
        <pc:cxnChg chg="add mod">
          <ac:chgData name="sayanb0978@gmail.com" userId="2a8a4c35ac78ab32" providerId="LiveId" clId="{5A6CC3EB-BDD7-4EE3-A031-BDC19537F2B6}" dt="2025-09-05T11:07:31.036" v="355" actId="1038"/>
          <ac:cxnSpMkLst>
            <pc:docMk/>
            <pc:sldMk cId="2076567697" sldId="260"/>
            <ac:cxnSpMk id="28" creationId="{2852802B-8395-4338-1212-A7B519865EA9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29" creationId="{D0359B15-5B26-A4E0-F2DA-548CFAFBF5C6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0" creationId="{623E2676-98E7-3565-7E55-11875AAC81DD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1" creationId="{1166EEC0-7714-C19A-15D2-158655C5BBB5}"/>
          </ac:cxnSpMkLst>
        </pc:cxnChg>
        <pc:cxnChg chg="add del mod">
          <ac:chgData name="sayanb0978@gmail.com" userId="2a8a4c35ac78ab32" providerId="LiveId" clId="{5A6CC3EB-BDD7-4EE3-A031-BDC19537F2B6}" dt="2025-09-05T11:05:15.310" v="327" actId="478"/>
          <ac:cxnSpMkLst>
            <pc:docMk/>
            <pc:sldMk cId="2076567697" sldId="260"/>
            <ac:cxnSpMk id="32" creationId="{49355632-A896-3A36-756C-92FBF80D12A8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3" creationId="{FE74CB42-F2C6-5686-4D1E-49EF1CFEBEC1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4" creationId="{0422B32B-819B-EE22-6D81-1593C9C5D65B}"/>
          </ac:cxnSpMkLst>
        </pc:cxnChg>
        <pc:cxnChg chg="add mod">
          <ac:chgData name="sayanb0978@gmail.com" userId="2a8a4c35ac78ab32" providerId="LiveId" clId="{5A6CC3EB-BDD7-4EE3-A031-BDC19537F2B6}" dt="2025-09-05T11:07:03.271" v="351" actId="1582"/>
          <ac:cxnSpMkLst>
            <pc:docMk/>
            <pc:sldMk cId="2076567697" sldId="260"/>
            <ac:cxnSpMk id="35" creationId="{029250FA-A40A-BC3A-3B0B-69C3ED7D2622}"/>
          </ac:cxnSpMkLst>
        </pc:cxnChg>
        <pc:cxnChg chg="add mod">
          <ac:chgData name="sayanb0978@gmail.com" userId="2a8a4c35ac78ab32" providerId="LiveId" clId="{5A6CC3EB-BDD7-4EE3-A031-BDC19537F2B6}" dt="2025-09-05T11:07:41.377" v="358" actId="1038"/>
          <ac:cxnSpMkLst>
            <pc:docMk/>
            <pc:sldMk cId="2076567697" sldId="260"/>
            <ac:cxnSpMk id="37" creationId="{33209605-D1E3-60C4-040A-75FDB677775F}"/>
          </ac:cxnSpMkLst>
        </pc:cxnChg>
        <pc:cxnChg chg="add mod">
          <ac:chgData name="sayanb0978@gmail.com" userId="2a8a4c35ac78ab32" providerId="LiveId" clId="{5A6CC3EB-BDD7-4EE3-A031-BDC19537F2B6}" dt="2025-09-05T11:12:59.266" v="484" actId="164"/>
          <ac:cxnSpMkLst>
            <pc:docMk/>
            <pc:sldMk cId="2076567697" sldId="260"/>
            <ac:cxnSpMk id="38" creationId="{CEC26346-835A-23A2-B5E5-98EE52254813}"/>
          </ac:cxnSpMkLst>
        </pc:cxnChg>
      </pc:sldChg>
      <pc:sldChg chg="addSp delSp modSp add mod">
        <pc:chgData name="sayanb0978@gmail.com" userId="2a8a4c35ac78ab32" providerId="LiveId" clId="{5A6CC3EB-BDD7-4EE3-A031-BDC19537F2B6}" dt="2025-09-05T14:18:51.237" v="1385" actId="1076"/>
        <pc:sldMkLst>
          <pc:docMk/>
          <pc:sldMk cId="1271768304" sldId="261"/>
        </pc:sldMkLst>
        <pc:spChg chg="mod">
          <ac:chgData name="sayanb0978@gmail.com" userId="2a8a4c35ac78ab32" providerId="LiveId" clId="{5A6CC3EB-BDD7-4EE3-A031-BDC19537F2B6}" dt="2025-09-05T12:15:02.425" v="666" actId="108"/>
          <ac:spMkLst>
            <pc:docMk/>
            <pc:sldMk cId="1271768304" sldId="261"/>
            <ac:spMk id="6" creationId="{68A5129B-A43C-FF89-CC49-7C75482BC94C}"/>
          </ac:spMkLst>
        </pc:spChg>
        <pc:spChg chg="add del mod">
          <ac:chgData name="sayanb0978@gmail.com" userId="2a8a4c35ac78ab32" providerId="LiveId" clId="{5A6CC3EB-BDD7-4EE3-A031-BDC19537F2B6}" dt="2025-09-05T12:21:49.628" v="677" actId="478"/>
          <ac:spMkLst>
            <pc:docMk/>
            <pc:sldMk cId="1271768304" sldId="261"/>
            <ac:spMk id="14" creationId="{429641B1-0CC0-9617-CA01-1127E992934A}"/>
          </ac:spMkLst>
        </pc:spChg>
        <pc:spChg chg="add mod">
          <ac:chgData name="sayanb0978@gmail.com" userId="2a8a4c35ac78ab32" providerId="LiveId" clId="{5A6CC3EB-BDD7-4EE3-A031-BDC19537F2B6}" dt="2025-09-05T14:18:51.237" v="1385" actId="1076"/>
          <ac:spMkLst>
            <pc:docMk/>
            <pc:sldMk cId="1271768304" sldId="261"/>
            <ac:spMk id="24" creationId="{4F8B653C-0F2A-F84B-8A2A-2D9DE2167D07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7" creationId="{04B530AE-6A94-191D-5F07-5BDAC4BF4968}"/>
          </ac:spMkLst>
        </pc:spChg>
        <pc:spChg chg="del">
          <ac:chgData name="sayanb0978@gmail.com" userId="2a8a4c35ac78ab32" providerId="LiveId" clId="{5A6CC3EB-BDD7-4EE3-A031-BDC19537F2B6}" dt="2025-09-05T11:26:38.498" v="575" actId="478"/>
          <ac:spMkLst>
            <pc:docMk/>
            <pc:sldMk cId="1271768304" sldId="261"/>
            <ac:spMk id="48" creationId="{34A2E9F4-FCD2-3D88-31EE-96915571862A}"/>
          </ac:spMkLst>
        </pc:spChg>
        <pc:spChg chg="del mod">
          <ac:chgData name="sayanb0978@gmail.com" userId="2a8a4c35ac78ab32" providerId="LiveId" clId="{5A6CC3EB-BDD7-4EE3-A031-BDC19537F2B6}" dt="2025-09-05T12:35:48.868" v="870" actId="478"/>
          <ac:spMkLst>
            <pc:docMk/>
            <pc:sldMk cId="1271768304" sldId="261"/>
            <ac:spMk id="49" creationId="{7CE55EB2-D32D-C3D1-FFCD-E165B3D1657A}"/>
          </ac:spMkLst>
        </pc:spChg>
        <pc:spChg chg="add del mod">
          <ac:chgData name="sayanb0978@gmail.com" userId="2a8a4c35ac78ab32" providerId="LiveId" clId="{5A6CC3EB-BDD7-4EE3-A031-BDC19537F2B6}" dt="2025-09-05T13:02:34.324" v="1110" actId="478"/>
          <ac:spMkLst>
            <pc:docMk/>
            <pc:sldMk cId="1271768304" sldId="261"/>
            <ac:spMk id="51" creationId="{35C6DB3F-A3FF-4030-BCD0-538C9817F560}"/>
          </ac:spMkLst>
        </pc:spChg>
        <pc:spChg chg="add">
          <ac:chgData name="sayanb0978@gmail.com" userId="2a8a4c35ac78ab32" providerId="LiveId" clId="{5A6CC3EB-BDD7-4EE3-A031-BDC19537F2B6}" dt="2025-09-05T13:10:09.588" v="1179"/>
          <ac:spMkLst>
            <pc:docMk/>
            <pc:sldMk cId="1271768304" sldId="261"/>
            <ac:spMk id="52" creationId="{7C5E3399-ACEB-D546-006D-F38AB5FFD12A}"/>
          </ac:spMkLst>
        </pc:spChg>
        <pc:spChg chg="add mod">
          <ac:chgData name="sayanb0978@gmail.com" userId="2a8a4c35ac78ab32" providerId="LiveId" clId="{5A6CC3EB-BDD7-4EE3-A031-BDC19537F2B6}" dt="2025-09-05T13:10:20.312" v="1182" actId="14100"/>
          <ac:spMkLst>
            <pc:docMk/>
            <pc:sldMk cId="1271768304" sldId="261"/>
            <ac:spMk id="53" creationId="{389B8044-9644-92B4-AFED-E005AAEF3C49}"/>
          </ac:spMkLst>
        </pc:spChg>
        <pc:spChg chg="add">
          <ac:chgData name="sayanb0978@gmail.com" userId="2a8a4c35ac78ab32" providerId="LiveId" clId="{5A6CC3EB-BDD7-4EE3-A031-BDC19537F2B6}" dt="2025-09-05T13:10:39.022" v="1186"/>
          <ac:spMkLst>
            <pc:docMk/>
            <pc:sldMk cId="1271768304" sldId="261"/>
            <ac:spMk id="54" creationId="{2842FA43-7FE4-E487-F000-7A76AAC26E62}"/>
          </ac:spMkLst>
        </pc:spChg>
        <pc:spChg chg="add del">
          <ac:chgData name="sayanb0978@gmail.com" userId="2a8a4c35ac78ab32" providerId="LiveId" clId="{5A6CC3EB-BDD7-4EE3-A031-BDC19537F2B6}" dt="2025-09-05T13:27:40.858" v="1275" actId="22"/>
          <ac:spMkLst>
            <pc:docMk/>
            <pc:sldMk cId="1271768304" sldId="261"/>
            <ac:spMk id="57" creationId="{BB4F7931-7F4B-EB1E-A5E2-8CDE92A77A32}"/>
          </ac:spMkLst>
        </pc:s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4" creationId="{174701C4-099B-824C-C3DF-999A10E1AD1C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5" creationId="{5F7297DE-6070-AEF4-77F4-6AE3C240C189}"/>
          </ac:grpSpMkLst>
        </pc:grpChg>
        <pc:grpChg chg="del">
          <ac:chgData name="sayanb0978@gmail.com" userId="2a8a4c35ac78ab32" providerId="LiveId" clId="{5A6CC3EB-BDD7-4EE3-A031-BDC19537F2B6}" dt="2025-09-05T11:26:27.119" v="574" actId="478"/>
          <ac:grpSpMkLst>
            <pc:docMk/>
            <pc:sldMk cId="1271768304" sldId="261"/>
            <ac:grpSpMk id="46" creationId="{174B37C7-CBEF-08E0-3984-600B5B305060}"/>
          </ac:grpSpMkLst>
        </pc:grpChg>
        <pc:picChg chg="add del mod">
          <ac:chgData name="sayanb0978@gmail.com" userId="2a8a4c35ac78ab32" providerId="LiveId" clId="{5A6CC3EB-BDD7-4EE3-A031-BDC19537F2B6}" dt="2025-09-05T12:20:53.897" v="672" actId="478"/>
          <ac:picMkLst>
            <pc:docMk/>
            <pc:sldMk cId="1271768304" sldId="261"/>
            <ac:picMk id="5" creationId="{C0315507-39E7-333E-FA1E-A855D783D069}"/>
          </ac:picMkLst>
        </pc:picChg>
        <pc:picChg chg="add del">
          <ac:chgData name="sayanb0978@gmail.com" userId="2a8a4c35ac78ab32" providerId="LiveId" clId="{5A6CC3EB-BDD7-4EE3-A031-BDC19537F2B6}" dt="2025-09-05T13:10:52.511" v="1188" actId="21"/>
          <ac:picMkLst>
            <pc:docMk/>
            <pc:sldMk cId="1271768304" sldId="261"/>
            <ac:picMk id="8" creationId="{09E94944-00FF-E213-2D6A-BBC4E6DA2BED}"/>
          </ac:picMkLst>
        </pc:picChg>
        <pc:picChg chg="add del">
          <ac:chgData name="sayanb0978@gmail.com" userId="2a8a4c35ac78ab32" providerId="LiveId" clId="{5A6CC3EB-BDD7-4EE3-A031-BDC19537F2B6}" dt="2025-09-05T12:21:21.640" v="674" actId="478"/>
          <ac:picMkLst>
            <pc:docMk/>
            <pc:sldMk cId="1271768304" sldId="261"/>
            <ac:picMk id="13" creationId="{D0A47B5E-C20C-C45A-A258-7B69A719FCF8}"/>
          </ac:picMkLst>
        </pc:picChg>
        <pc:picChg chg="add del mod">
          <ac:chgData name="sayanb0978@gmail.com" userId="2a8a4c35ac78ab32" providerId="LiveId" clId="{5A6CC3EB-BDD7-4EE3-A031-BDC19537F2B6}" dt="2025-09-05T12:36:41.488" v="906" actId="21"/>
          <ac:picMkLst>
            <pc:docMk/>
            <pc:sldMk cId="1271768304" sldId="261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2:49:02.715" v="1013" actId="478"/>
          <ac:picMkLst>
            <pc:docMk/>
            <pc:sldMk cId="1271768304" sldId="261"/>
            <ac:picMk id="30" creationId="{8C063321-95F9-BB32-004C-6733D55D64D5}"/>
          </ac:picMkLst>
        </pc:picChg>
        <pc:picChg chg="add del mod">
          <ac:chgData name="sayanb0978@gmail.com" userId="2a8a4c35ac78ab32" providerId="LiveId" clId="{5A6CC3EB-BDD7-4EE3-A031-BDC19537F2B6}" dt="2025-09-05T12:47:46.536" v="1010" actId="21"/>
          <ac:picMkLst>
            <pc:docMk/>
            <pc:sldMk cId="1271768304" sldId="261"/>
            <ac:picMk id="32" creationId="{D6F75684-2A81-4DB9-E2AB-0A89E98F17E5}"/>
          </ac:picMkLst>
        </pc:picChg>
        <pc:picChg chg="add del mod">
          <ac:chgData name="sayanb0978@gmail.com" userId="2a8a4c35ac78ab32" providerId="LiveId" clId="{5A6CC3EB-BDD7-4EE3-A031-BDC19537F2B6}" dt="2025-09-05T12:53:35.329" v="1075" actId="478"/>
          <ac:picMkLst>
            <pc:docMk/>
            <pc:sldMk cId="1271768304" sldId="261"/>
            <ac:picMk id="39" creationId="{D80EF6AE-085B-8515-84ED-DD3BAFC91F96}"/>
          </ac:picMkLst>
        </pc:picChg>
        <pc:picChg chg="add del">
          <ac:chgData name="sayanb0978@gmail.com" userId="2a8a4c35ac78ab32" providerId="LiveId" clId="{5A6CC3EB-BDD7-4EE3-A031-BDC19537F2B6}" dt="2025-09-05T12:53:04.575" v="1034" actId="478"/>
          <ac:picMkLst>
            <pc:docMk/>
            <pc:sldMk cId="1271768304" sldId="261"/>
            <ac:picMk id="41" creationId="{D9385351-4573-963F-0407-AF822CCA7168}"/>
          </ac:picMkLst>
        </pc:picChg>
        <pc:picChg chg="add del mod">
          <ac:chgData name="sayanb0978@gmail.com" userId="2a8a4c35ac78ab32" providerId="LiveId" clId="{5A6CC3EB-BDD7-4EE3-A031-BDC19537F2B6}" dt="2025-09-05T13:10:29.312" v="1184" actId="21"/>
          <ac:picMkLst>
            <pc:docMk/>
            <pc:sldMk cId="1271768304" sldId="261"/>
            <ac:picMk id="50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28:28.199" v="1277" actId="478"/>
          <ac:picMkLst>
            <pc:docMk/>
            <pc:sldMk cId="1271768304" sldId="261"/>
            <ac:picMk id="55" creationId="{CB573884-1AA4-84B7-84BC-FB8ED80281E9}"/>
          </ac:picMkLst>
        </pc:picChg>
        <pc:picChg chg="add mod">
          <ac:chgData name="sayanb0978@gmail.com" userId="2a8a4c35ac78ab32" providerId="LiveId" clId="{5A6CC3EB-BDD7-4EE3-A031-BDC19537F2B6}" dt="2025-09-05T13:28:39.237" v="1282" actId="1076"/>
          <ac:picMkLst>
            <pc:docMk/>
            <pc:sldMk cId="1271768304" sldId="261"/>
            <ac:picMk id="59" creationId="{77F7076F-D15D-9054-F68E-F295900D15DE}"/>
          </ac:picMkLst>
        </pc:pic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0" creationId="{D757B827-1EB0-8D75-8F93-14CDC91C24AC}"/>
          </ac:cxnSpMkLst>
        </pc:cxnChg>
        <pc:cxnChg chg="mod">
          <ac:chgData name="sayanb0978@gmail.com" userId="2a8a4c35ac78ab32" providerId="LiveId" clId="{5A6CC3EB-BDD7-4EE3-A031-BDC19537F2B6}" dt="2025-09-05T11:26:27.119" v="574" actId="478"/>
          <ac:cxnSpMkLst>
            <pc:docMk/>
            <pc:sldMk cId="1271768304" sldId="261"/>
            <ac:cxnSpMk id="23" creationId="{9C392D70-BC56-D99B-5178-70A5172E07D6}"/>
          </ac:cxnSpMkLst>
        </pc:cxnChg>
      </pc:sldChg>
      <pc:sldChg chg="addSp delSp modSp new del mod">
        <pc:chgData name="sayanb0978@gmail.com" userId="2a8a4c35ac78ab32" providerId="LiveId" clId="{5A6CC3EB-BDD7-4EE3-A031-BDC19537F2B6}" dt="2025-09-05T14:30:56.426" v="1388" actId="47"/>
        <pc:sldMkLst>
          <pc:docMk/>
          <pc:sldMk cId="906626624" sldId="262"/>
        </pc:sldMkLst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2" creationId="{22BCF033-CB12-D0F7-CA2C-522070E6BE6C}"/>
          </ac:spMkLst>
        </pc:spChg>
        <pc:spChg chg="del">
          <ac:chgData name="sayanb0978@gmail.com" userId="2a8a4c35ac78ab32" providerId="LiveId" clId="{5A6CC3EB-BDD7-4EE3-A031-BDC19537F2B6}" dt="2025-09-05T12:36:36.626" v="904" actId="478"/>
          <ac:spMkLst>
            <pc:docMk/>
            <pc:sldMk cId="906626624" sldId="262"/>
            <ac:spMk id="3" creationId="{F2A6BBB7-AC5B-7DFF-4913-8E0011650C8C}"/>
          </ac:spMkLst>
        </pc:spChg>
        <pc:picChg chg="add del mod">
          <ac:chgData name="sayanb0978@gmail.com" userId="2a8a4c35ac78ab32" providerId="LiveId" clId="{5A6CC3EB-BDD7-4EE3-A031-BDC19537F2B6}" dt="2025-09-05T14:30:51.267" v="1387" actId="478"/>
          <ac:picMkLst>
            <pc:docMk/>
            <pc:sldMk cId="906626624" sldId="262"/>
            <ac:picMk id="22" creationId="{B6923E23-C20C-5FB8-F7D2-5424CD5422BF}"/>
          </ac:picMkLst>
        </pc:picChg>
        <pc:picChg chg="add del mod">
          <ac:chgData name="sayanb0978@gmail.com" userId="2a8a4c35ac78ab32" providerId="LiveId" clId="{5A6CC3EB-BDD7-4EE3-A031-BDC19537F2B6}" dt="2025-09-05T14:30:49.693" v="1386" actId="478"/>
          <ac:picMkLst>
            <pc:docMk/>
            <pc:sldMk cId="906626624" sldId="262"/>
            <ac:picMk id="32" creationId="{D6F75684-2A81-4DB9-E2AB-0A89E98F17E5}"/>
          </ac:picMkLst>
        </pc:picChg>
      </pc:sldChg>
      <pc:sldChg chg="addSp delSp modSp add mod">
        <pc:chgData name="sayanb0978@gmail.com" userId="2a8a4c35ac78ab32" providerId="LiveId" clId="{5A6CC3EB-BDD7-4EE3-A031-BDC19537F2B6}" dt="2025-09-05T14:52:21.089" v="1526" actId="164"/>
        <pc:sldMkLst>
          <pc:docMk/>
          <pc:sldMk cId="3842289955" sldId="263"/>
        </pc:sldMkLst>
        <pc:spChg chg="add">
          <ac:chgData name="sayanb0978@gmail.com" userId="2a8a4c35ac78ab32" providerId="LiveId" clId="{5A6CC3EB-BDD7-4EE3-A031-BDC19537F2B6}" dt="2025-09-05T14:40:35.150" v="1389"/>
          <ac:spMkLst>
            <pc:docMk/>
            <pc:sldMk cId="3842289955" sldId="263"/>
            <ac:spMk id="2" creationId="{44D00F4E-F910-F23C-6B23-70802EB95D51}"/>
          </ac:spMkLst>
        </pc:spChg>
        <pc:spChg chg="add del">
          <ac:chgData name="sayanb0978@gmail.com" userId="2a8a4c35ac78ab32" providerId="LiveId" clId="{5A6CC3EB-BDD7-4EE3-A031-BDC19537F2B6}" dt="2025-09-05T14:40:51.034" v="1391" actId="478"/>
          <ac:spMkLst>
            <pc:docMk/>
            <pc:sldMk cId="3842289955" sldId="263"/>
            <ac:spMk id="3" creationId="{7EE4A948-0205-1870-8400-8D32FDA6966A}"/>
          </ac:spMkLst>
        </pc:spChg>
        <pc:spChg chg="mod">
          <ac:chgData name="sayanb0978@gmail.com" userId="2a8a4c35ac78ab32" providerId="LiveId" clId="{5A6CC3EB-BDD7-4EE3-A031-BDC19537F2B6}" dt="2025-09-05T13:47:18.306" v="1352" actId="20577"/>
          <ac:spMkLst>
            <pc:docMk/>
            <pc:sldMk cId="3842289955" sldId="263"/>
            <ac:spMk id="6" creationId="{77EC9DEB-D624-5AB0-A217-10B8A1083CC2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7" creationId="{81850725-D68D-D912-F67B-AA9FBE3F563A}"/>
          </ac:spMkLst>
        </pc:spChg>
        <pc:spChg chg="add mod">
          <ac:chgData name="sayanb0978@gmail.com" userId="2a8a4c35ac78ab32" providerId="LiveId" clId="{5A6CC3EB-BDD7-4EE3-A031-BDC19537F2B6}" dt="2025-09-05T14:52:21.089" v="1526" actId="164"/>
          <ac:spMkLst>
            <pc:docMk/>
            <pc:sldMk cId="3842289955" sldId="263"/>
            <ac:spMk id="9" creationId="{2B1C9BE4-3A2C-87E8-9C55-720ABCBD2393}"/>
          </ac:spMkLst>
        </pc:spChg>
        <pc:spChg chg="del">
          <ac:chgData name="sayanb0978@gmail.com" userId="2a8a4c35ac78ab32" providerId="LiveId" clId="{5A6CC3EB-BDD7-4EE3-A031-BDC19537F2B6}" dt="2025-09-05T12:53:31.071" v="1074" actId="478"/>
          <ac:spMkLst>
            <pc:docMk/>
            <pc:sldMk cId="3842289955" sldId="263"/>
            <ac:spMk id="24" creationId="{4B372F8F-AFD4-5B09-75AB-4599B5D0C4D9}"/>
          </ac:spMkLst>
        </pc:spChg>
        <pc:grpChg chg="add mod">
          <ac:chgData name="sayanb0978@gmail.com" userId="2a8a4c35ac78ab32" providerId="LiveId" clId="{5A6CC3EB-BDD7-4EE3-A031-BDC19537F2B6}" dt="2025-09-05T14:52:21.089" v="1526" actId="164"/>
          <ac:grpSpMkLst>
            <pc:docMk/>
            <pc:sldMk cId="3842289955" sldId="263"/>
            <ac:grpSpMk id="10" creationId="{BE99DCE0-9E93-511C-389C-584E3B348FB2}"/>
          </ac:grpSpMkLst>
        </pc:grpChg>
        <pc:picChg chg="add mod">
          <ac:chgData name="sayanb0978@gmail.com" userId="2a8a4c35ac78ab32" providerId="LiveId" clId="{5A6CC3EB-BDD7-4EE3-A031-BDC19537F2B6}" dt="2025-09-05T14:52:21.089" v="1526" actId="164"/>
          <ac:picMkLst>
            <pc:docMk/>
            <pc:sldMk cId="3842289955" sldId="263"/>
            <ac:picMk id="5" creationId="{EBCCE0F7-BCAF-4B66-3F13-67DBA7C70B07}"/>
          </ac:picMkLst>
        </pc:picChg>
        <pc:picChg chg="del">
          <ac:chgData name="sayanb0978@gmail.com" userId="2a8a4c35ac78ab32" providerId="LiveId" clId="{5A6CC3EB-BDD7-4EE3-A031-BDC19537F2B6}" dt="2025-09-05T12:58:09.355" v="1087" actId="21"/>
          <ac:picMkLst>
            <pc:docMk/>
            <pc:sldMk cId="3842289955" sldId="263"/>
            <ac:picMk id="39" creationId="{CB573884-1AA4-84B7-84BC-FB8ED80281E9}"/>
          </ac:picMkLst>
        </pc:picChg>
        <pc:picChg chg="add del mod">
          <ac:chgData name="sayanb0978@gmail.com" userId="2a8a4c35ac78ab32" providerId="LiveId" clId="{5A6CC3EB-BDD7-4EE3-A031-BDC19537F2B6}" dt="2025-09-05T13:16:40.327" v="1269" actId="21"/>
          <ac:picMkLst>
            <pc:docMk/>
            <pc:sldMk cId="3842289955" sldId="263"/>
            <ac:picMk id="50" creationId="{CB573884-1AA4-84B7-84BC-FB8ED80281E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25E5-7BB9-10FA-5025-0F9A62010E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CFEF66-5B62-45C3-FA3D-6ED6D4FB0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2D937-F0EB-8D6E-DDE0-72581966F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12D4F5-F047-F8D7-E7CB-09F321F8E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D3619-2FFF-5D66-6357-5364D3FCD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68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2652-00B5-9E34-D900-59D6EE4F0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42C2FF-81B2-1728-46C0-6E16D5555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8000FC-D30D-9348-2BA9-569673B0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69BF7-61B4-EE09-5F2F-DA3FD9E76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70281-076C-B7CA-4EFA-FBFE9EEE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642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41519B-39C8-EAEF-C11C-2CB1A58073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05397-5B7E-2C18-825B-CDC5FE7920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3A673-6B94-C40A-498A-39ED518B9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CE9A6C-ECE2-32FC-03E9-E8635C636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D3672-7D04-9CDD-8C54-40246FB1C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341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586-25BB-E11B-2D99-71A68D34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CD594-A341-9766-A327-6BCCA5284F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9978-B3AD-8B20-8847-A4A902052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5F501-EC95-6D94-FCAB-ED35F999F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457E4-6382-5D52-63EA-E46887A9E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332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52A15-1442-8FE4-0F2D-A315AA1A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F4BED-2FD3-8DEA-B58E-8EEE539C86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2D514-B728-25BB-3AA7-C6A023E4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1C68B-E78A-2D12-0648-04BD0F5D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2A416E-4072-D4FE-4C5D-1A886B63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339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7AEDD-54DA-EF42-9FCB-4BA06BC58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40D09-8EA6-61D9-5706-8B557C5342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EC3CD-1DFB-E5D5-9BF5-C296F54680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774A71-3305-2F25-C04F-5FF1E3B5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4520FB-6E6D-8A24-70F0-D5D0C2912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57691-361F-D500-9203-93A9F500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113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F52E3-6002-1490-76E9-89C3447A3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517D83-ABD3-C645-4EFB-527A73ECD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7858C0-7BAA-9330-C5FA-874DE4510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240D2D-15D3-5D7C-F89A-88479B51CC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D8B83A-D86E-C92B-851D-79ED696B53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5115CB-B7EE-3796-8C62-4CDE18D5F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D99660-9287-0185-0940-B1BD4E2A07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422A81-F94A-1089-31E9-27BFDB2B6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0519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3B3C-238F-1E86-3728-26CC0685F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3121D-0C6A-941A-96A5-496CAB547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40F90-3DFB-8D4F-DD18-8CCDAB9B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E99D01-BA15-AF52-DD4E-517306A82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32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CF508A-A1B7-93AE-F46F-B80CEC4A71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848D96-9176-BB03-972F-8B43398A8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C89BA-19B1-93FD-341F-7CE6A649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39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5E265-EE4F-7D3E-ABE2-FF9CCB307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62A8-3193-1D71-823A-48EDFB7C39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44214F-74CE-3E8E-ADEB-80378CF5A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EF1642-AF68-C79F-64B9-DD6B78DB9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864FB7-7430-93FB-F13A-BEC782E2F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B9E09-8EBC-DE50-5462-0D69632A6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606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62D01-CE73-DE19-B782-15D369166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83F065-CF6E-08AF-D202-5BF394B041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7FE002-B046-CCE1-BBC8-135E49E93C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FCF095-32B0-3BC1-E76C-5D680E5A9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0DA2-91CB-ED60-1609-0A43F39A6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1F2466-AEDA-67DE-BB19-7F1801D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1335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0C37D4-71AD-0107-736E-F7835D1A97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F30817-4662-E627-A3EA-A687EBF627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5A3EA-C081-D8C5-80FA-B425E71FC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04A521-ABE9-4937-B660-EA2BE84D7C65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2087C-8BFB-4097-EF4F-FA426EEC3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913A7-11CA-635F-94EC-C02DA76D42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FFFAAE-E008-4A87-979C-8F8A5907BA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091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1" y="515746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0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Constricting Neural Networks</a:t>
            </a:r>
          </a:p>
          <a:p>
            <a:pPr algn="just"/>
            <a:r>
              <a:rPr lang="en-US" sz="29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Sequential, Functional, Subclassing &amp; Custom Layers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97D818-CC3C-0EA1-702B-C791F8980EBB}"/>
              </a:ext>
            </a:extLst>
          </p:cNvPr>
          <p:cNvSpPr txBox="1"/>
          <p:nvPr/>
        </p:nvSpPr>
        <p:spPr>
          <a:xfrm>
            <a:off x="1047954" y="2449057"/>
            <a:ext cx="4033274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Simple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Straight-line model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Limited Customization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407C8-307A-4F89-C7C1-9C061743B62A}"/>
              </a:ext>
            </a:extLst>
          </p:cNvPr>
          <p:cNvSpPr txBox="1"/>
          <p:nvPr/>
        </p:nvSpPr>
        <p:spPr>
          <a:xfrm>
            <a:off x="4196671" y="2308680"/>
            <a:ext cx="2642715" cy="81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Oxygen" panose="02000503000000000000" pitchFamily="2" charset="0"/>
              </a:rPr>
              <a:t>.</a:t>
            </a:r>
            <a:endParaRPr lang="en-IN" sz="1400" b="1" dirty="0">
              <a:solidFill>
                <a:schemeClr val="tx1">
                  <a:lumMod val="85000"/>
                  <a:lumOff val="15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0C6D82-C4A5-21F3-03CB-9C1A7DD915D4}"/>
              </a:ext>
            </a:extLst>
          </p:cNvPr>
          <p:cNvSpPr txBox="1"/>
          <p:nvPr/>
        </p:nvSpPr>
        <p:spPr>
          <a:xfrm>
            <a:off x="1047954" y="1953025"/>
            <a:ext cx="2365170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Sequential API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A3C96FA-C031-39FE-7EC0-476608258E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43" t="44444" r="44334" b="43226"/>
          <a:stretch>
            <a:fillRect/>
          </a:stretch>
        </p:blipFill>
        <p:spPr>
          <a:xfrm>
            <a:off x="4850612" y="2404167"/>
            <a:ext cx="3574855" cy="5648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82E6DD-16B3-693B-F47E-F42D500D547C}"/>
              </a:ext>
            </a:extLst>
          </p:cNvPr>
          <p:cNvSpPr txBox="1"/>
          <p:nvPr/>
        </p:nvSpPr>
        <p:spPr>
          <a:xfrm>
            <a:off x="1161547" y="3515189"/>
            <a:ext cx="1540747" cy="106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</a:pPr>
            <a:r>
              <a:rPr lang="en-IN" sz="4800" b="1" dirty="0">
                <a:solidFill>
                  <a:srgbClr val="FF0000"/>
                </a:solidFill>
                <a:latin typeface="Oxygen" panose="02000503000000000000" pitchFamily="2" charset="0"/>
              </a:rPr>
              <a:t>X</a:t>
            </a:r>
            <a:endParaRPr lang="en-IN" sz="14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6EB7EF2-2128-A0E0-CC39-C2BB40C337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7430" y="3863239"/>
            <a:ext cx="2638425" cy="22098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C987242-1347-782D-2AC2-01BA36BC01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855" y="3863239"/>
            <a:ext cx="5114925" cy="1266825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6CD6BE61-DEF4-B07A-79EC-30C2986A5BCA}"/>
              </a:ext>
            </a:extLst>
          </p:cNvPr>
          <p:cNvSpPr txBox="1"/>
          <p:nvPr/>
        </p:nvSpPr>
        <p:spPr>
          <a:xfrm>
            <a:off x="5758726" y="3470299"/>
            <a:ext cx="1540747" cy="1061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</a:pPr>
            <a:r>
              <a:rPr lang="en-IN" sz="4800" b="1" dirty="0">
                <a:solidFill>
                  <a:srgbClr val="FF0000"/>
                </a:solidFill>
                <a:latin typeface="Oxygen" panose="02000503000000000000" pitchFamily="2" charset="0"/>
              </a:rPr>
              <a:t>X</a:t>
            </a:r>
            <a:endParaRPr lang="en-IN" sz="1400" b="1" dirty="0">
              <a:solidFill>
                <a:srgbClr val="FF0000"/>
              </a:solidFill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1B3AC-50B9-3DEF-0DEB-945E553DB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9E9EF1-D1EB-B050-04B1-B94EBFCE563C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Subclassing Code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8764B341-8E36-6728-2C90-05D0E1486A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7EE0CC-670E-49E9-7D82-3991BE9C6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1580492"/>
            <a:ext cx="5584146" cy="426893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85C3FE4-B237-338B-868A-7595071AAF8D}"/>
              </a:ext>
            </a:extLst>
          </p:cNvPr>
          <p:cNvSpPr txBox="1"/>
          <p:nvPr/>
        </p:nvSpPr>
        <p:spPr>
          <a:xfrm>
            <a:off x="263208" y="999385"/>
            <a:ext cx="5320938" cy="455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b="1" dirty="0">
                <a:solidFill>
                  <a:srgbClr val="00B050"/>
                </a:solidFill>
                <a:latin typeface="Oxygen" panose="02000503000000000000" pitchFamily="2" charset="0"/>
              </a:rPr>
              <a:t>Model subclass is created by a function call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ED21CE1-EB90-517C-C6FE-3FFB3224499F}"/>
              </a:ext>
            </a:extLst>
          </p:cNvPr>
          <p:cNvSpPr/>
          <p:nvPr/>
        </p:nvSpPr>
        <p:spPr>
          <a:xfrm>
            <a:off x="0" y="2229520"/>
            <a:ext cx="5584146" cy="496232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E981E6-F9ED-D18A-23D6-7AAFCA424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0443" y="1190232"/>
            <a:ext cx="6224760" cy="56677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0A9AD872-6A66-C5FE-8E45-CCCF4CA30705}"/>
              </a:ext>
            </a:extLst>
          </p:cNvPr>
          <p:cNvSpPr/>
          <p:nvPr/>
        </p:nvSpPr>
        <p:spPr>
          <a:xfrm>
            <a:off x="5932919" y="1190232"/>
            <a:ext cx="6202284" cy="5667768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CD29D1AA-337B-7F73-C9EF-6F75A4749EB3}"/>
              </a:ext>
            </a:extLst>
          </p:cNvPr>
          <p:cNvCxnSpPr>
            <a:cxnSpLocks/>
          </p:cNvCxnSpPr>
          <p:nvPr/>
        </p:nvCxnSpPr>
        <p:spPr>
          <a:xfrm flipV="1">
            <a:off x="3546282" y="1367624"/>
            <a:ext cx="2386637" cy="1137037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9239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D2C20-5BC0-87BC-2401-0CE5563F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AE6961-2DEB-927D-6272-353E6ADC320D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Subclassing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62477E3-19B2-922E-37CC-DE6D32461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FD6B1C-94D7-0B23-54F5-8E53872DF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64" y="2850244"/>
            <a:ext cx="7764955" cy="315993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0FA1729-2C15-66AB-8C9B-58AC0DF87473}"/>
              </a:ext>
            </a:extLst>
          </p:cNvPr>
          <p:cNvSpPr txBox="1"/>
          <p:nvPr/>
        </p:nvSpPr>
        <p:spPr>
          <a:xfrm>
            <a:off x="838943" y="1056205"/>
            <a:ext cx="10157711" cy="87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In this case, exactly the same model is created as the sequential or functional models, though much complex architectures are possible here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7DC9F4-C3CF-FF19-5154-1339293296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503" y="2074812"/>
            <a:ext cx="4179860" cy="388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1879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9D1D6E-9CCC-BB12-4EB1-9ADCB1A8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5ACB8DE-CAB1-945D-94B2-468F86D925F8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Subclassing All the Layers of the Entire Model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F6A554C-C49F-B77D-988B-7E44CB21AA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378968-179F-0C00-EE1C-5553ED8CE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0449" y="1158411"/>
            <a:ext cx="4895554" cy="566776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AC1BF3F9-DDAE-5331-6CC9-FC1273FE3DC1}"/>
              </a:ext>
            </a:extLst>
          </p:cNvPr>
          <p:cNvSpPr/>
          <p:nvPr/>
        </p:nvSpPr>
        <p:spPr>
          <a:xfrm>
            <a:off x="6514315" y="1158412"/>
            <a:ext cx="4931688" cy="5667767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9C4CD0E-89E4-6B42-817F-C99C9363D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692" y="1195079"/>
            <a:ext cx="5637068" cy="459797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9D5DDF2-365D-FB93-2708-012D218B5A72}"/>
              </a:ext>
            </a:extLst>
          </p:cNvPr>
          <p:cNvSpPr/>
          <p:nvPr/>
        </p:nvSpPr>
        <p:spPr>
          <a:xfrm>
            <a:off x="587692" y="1158410"/>
            <a:ext cx="5637068" cy="4632085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F516F021-3068-8F57-EDED-87B2CCBE7688}"/>
              </a:ext>
            </a:extLst>
          </p:cNvPr>
          <p:cNvCxnSpPr>
            <a:cxnSpLocks/>
          </p:cNvCxnSpPr>
          <p:nvPr/>
        </p:nvCxnSpPr>
        <p:spPr>
          <a:xfrm rot="10800000">
            <a:off x="2969734" y="1264258"/>
            <a:ext cx="6174267" cy="970059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AB4BAB1-1EAD-80A4-08B4-3607FFF4162D}"/>
              </a:ext>
            </a:extLst>
          </p:cNvPr>
          <p:cNvSpPr txBox="1"/>
          <p:nvPr/>
        </p:nvSpPr>
        <p:spPr>
          <a:xfrm>
            <a:off x="1012012" y="656336"/>
            <a:ext cx="110046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Entire Network is Encapsulated as a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Model Object </a:t>
            </a:r>
            <a:r>
              <a:rPr lang="en-US" b="1" dirty="0">
                <a:latin typeface="Oxygen" panose="02000503000000000000" pitchFamily="2" charset="0"/>
              </a:rPr>
              <a:t>(instead of Layer object)</a:t>
            </a:r>
          </a:p>
        </p:txBody>
      </p:sp>
    </p:spTree>
    <p:extLst>
      <p:ext uri="{BB962C8B-B14F-4D97-AF65-F5344CB8AC3E}">
        <p14:creationId xmlns:p14="http://schemas.microsoft.com/office/powerpoint/2010/main" val="1386160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7F7D7-F568-B63A-3084-BB4680695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4A7C8C5-1DCF-6011-AA35-4605EBF3BA1C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Custom Layers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66097EA1-3CCB-4B44-2579-44D2FB366E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29FD59-2730-2D2A-2470-7171A06B2F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631" y="1008504"/>
            <a:ext cx="5116735" cy="5652025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E2FFC6E9-E606-891F-30BE-3E929E0DF697}"/>
              </a:ext>
            </a:extLst>
          </p:cNvPr>
          <p:cNvSpPr/>
          <p:nvPr/>
        </p:nvSpPr>
        <p:spPr>
          <a:xfrm>
            <a:off x="516893" y="1008504"/>
            <a:ext cx="5116735" cy="5652025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1ED4A-C331-707D-191D-229AE9BCD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234" y="1000633"/>
            <a:ext cx="4959297" cy="5659896"/>
          </a:xfrm>
          <a:prstGeom prst="rect">
            <a:avLst/>
          </a:prstGeom>
        </p:spPr>
      </p:pic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D6E1EEAD-D41A-0513-7277-F23CFA2B6468}"/>
              </a:ext>
            </a:extLst>
          </p:cNvPr>
          <p:cNvCxnSpPr>
            <a:cxnSpLocks/>
          </p:cNvCxnSpPr>
          <p:nvPr/>
        </p:nvCxnSpPr>
        <p:spPr>
          <a:xfrm rot="10800000">
            <a:off x="2830664" y="1045172"/>
            <a:ext cx="3812958" cy="3415512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55F4A0C4-40F0-19B2-BC4C-899B035AE77D}"/>
              </a:ext>
            </a:extLst>
          </p:cNvPr>
          <p:cNvSpPr/>
          <p:nvPr/>
        </p:nvSpPr>
        <p:spPr>
          <a:xfrm>
            <a:off x="6248234" y="992762"/>
            <a:ext cx="4931688" cy="5667767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854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8B329-DA9A-8F29-8CD8-B0711B33C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012FBD1-D5CD-942F-EA39-E04520FECA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51" y="515746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EED7B7-693C-51A3-E517-20EFF45ED52A}"/>
              </a:ext>
            </a:extLst>
          </p:cNvPr>
          <p:cNvSpPr txBox="1"/>
          <p:nvPr/>
        </p:nvSpPr>
        <p:spPr>
          <a:xfrm>
            <a:off x="2107095" y="405518"/>
            <a:ext cx="9358685" cy="13080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50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Constricting Neural Networks</a:t>
            </a:r>
          </a:p>
          <a:p>
            <a:pPr algn="just"/>
            <a:r>
              <a:rPr lang="en-US" sz="29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Sequential, Functional, Subclassing &amp; Custom Layers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5C8AAE-7D3D-D71B-E690-7970400F8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5510" b="78054" l="20806" r="75927"/>
                    </a14:imgEffect>
                  </a14:imgLayer>
                </a14:imgProps>
              </a:ext>
            </a:extLst>
          </a:blip>
          <a:srcRect l="13916" t="7692" r="17183" b="14128"/>
          <a:stretch>
            <a:fillRect/>
          </a:stretch>
        </p:blipFill>
        <p:spPr>
          <a:xfrm>
            <a:off x="809132" y="3164454"/>
            <a:ext cx="1546776" cy="11700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BF8CBD2-1029-7776-063E-21B1B9B232BB}"/>
              </a:ext>
            </a:extLst>
          </p:cNvPr>
          <p:cNvSpPr txBox="1"/>
          <p:nvPr/>
        </p:nvSpPr>
        <p:spPr>
          <a:xfrm>
            <a:off x="809132" y="2668421"/>
            <a:ext cx="4618678" cy="496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rgbClr val="00266B"/>
              </a:buClr>
              <a:buSzPct val="150000"/>
            </a:pP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Advanced</a:t>
            </a:r>
            <a:r>
              <a:rPr lang="en-IN" sz="2000" dirty="0">
                <a:latin typeface="Oxygen" panose="02000503000000000000" pitchFamily="2" charset="0"/>
              </a:rPr>
              <a:t> </a:t>
            </a:r>
            <a:r>
              <a:rPr lang="en-IN" sz="2000" b="1" dirty="0">
                <a:solidFill>
                  <a:schemeClr val="accent2"/>
                </a:solidFill>
                <a:latin typeface="Oxygen" panose="02000503000000000000" pitchFamily="2" charset="0"/>
              </a:rPr>
              <a:t>Model-building APIs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E606CB-9C69-BBC3-065C-BB0E8BED9C32}"/>
              </a:ext>
            </a:extLst>
          </p:cNvPr>
          <p:cNvSpPr txBox="1"/>
          <p:nvPr/>
        </p:nvSpPr>
        <p:spPr>
          <a:xfrm>
            <a:off x="935324" y="4238403"/>
            <a:ext cx="3951547" cy="10212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Much complex models possible</a:t>
            </a:r>
          </a:p>
          <a:p>
            <a:pPr marL="342900" indent="-342900"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More flexibility without compromising</a:t>
            </a:r>
          </a:p>
          <a:p>
            <a:pPr>
              <a:lnSpc>
                <a:spcPct val="150000"/>
              </a:lnSpc>
              <a:buClr>
                <a:schemeClr val="bg1">
                  <a:lumMod val="95000"/>
                </a:schemeClr>
              </a:buClr>
              <a:buSzPct val="150000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       performance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E8D14D-A76D-1D5B-1A12-B050E248EFB6}"/>
              </a:ext>
            </a:extLst>
          </p:cNvPr>
          <p:cNvSpPr/>
          <p:nvPr/>
        </p:nvSpPr>
        <p:spPr>
          <a:xfrm>
            <a:off x="7476784" y="2137611"/>
            <a:ext cx="3961463" cy="30426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EE11D3E-C755-8F2B-C8CE-AB8D25944D40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9457516" y="2137611"/>
            <a:ext cx="0" cy="3042624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D02144-7DB6-7C08-C6AA-D81E4D093612}"/>
              </a:ext>
            </a:extLst>
          </p:cNvPr>
          <p:cNvCxnSpPr>
            <a:cxnSpLocks/>
          </p:cNvCxnSpPr>
          <p:nvPr/>
        </p:nvCxnSpPr>
        <p:spPr>
          <a:xfrm>
            <a:off x="7492686" y="3825901"/>
            <a:ext cx="39614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A517141-4FA7-4D59-2E2C-E9BD075BF4D2}"/>
              </a:ext>
            </a:extLst>
          </p:cNvPr>
          <p:cNvSpPr txBox="1"/>
          <p:nvPr/>
        </p:nvSpPr>
        <p:spPr>
          <a:xfrm>
            <a:off x="6867601" y="2678613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High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73F263A-59E9-B096-720D-B31152CBD661}"/>
              </a:ext>
            </a:extLst>
          </p:cNvPr>
          <p:cNvSpPr txBox="1"/>
          <p:nvPr/>
        </p:nvSpPr>
        <p:spPr>
          <a:xfrm>
            <a:off x="10486881" y="5169271"/>
            <a:ext cx="643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26CCBF-6E6B-9775-C04F-02A6A7B63481}"/>
              </a:ext>
            </a:extLst>
          </p:cNvPr>
          <p:cNvSpPr txBox="1"/>
          <p:nvPr/>
        </p:nvSpPr>
        <p:spPr>
          <a:xfrm>
            <a:off x="6867601" y="4388144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69B1677-F386-559F-4960-E0F16DCDA82E}"/>
              </a:ext>
            </a:extLst>
          </p:cNvPr>
          <p:cNvSpPr txBox="1"/>
          <p:nvPr/>
        </p:nvSpPr>
        <p:spPr>
          <a:xfrm>
            <a:off x="8066011" y="5177423"/>
            <a:ext cx="5854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Low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7433196-CD7F-5211-B097-56690872BE0C}"/>
              </a:ext>
            </a:extLst>
          </p:cNvPr>
          <p:cNvSpPr txBox="1"/>
          <p:nvPr/>
        </p:nvSpPr>
        <p:spPr>
          <a:xfrm>
            <a:off x="9043721" y="5306742"/>
            <a:ext cx="1149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Flexibility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C673A18-15DE-BC5A-33EE-B11A2A8862F7}"/>
              </a:ext>
            </a:extLst>
          </p:cNvPr>
          <p:cNvSpPr txBox="1"/>
          <p:nvPr/>
        </p:nvSpPr>
        <p:spPr>
          <a:xfrm rot="16200000">
            <a:off x="6323984" y="3551924"/>
            <a:ext cx="14302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Oxygen" panose="02000503000000000000" pitchFamily="2" charset="0"/>
              </a:rPr>
              <a:t>Performance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F6EB53D-A568-81FD-F553-73AE156D86AF}"/>
              </a:ext>
            </a:extLst>
          </p:cNvPr>
          <p:cNvSpPr/>
          <p:nvPr/>
        </p:nvSpPr>
        <p:spPr>
          <a:xfrm>
            <a:off x="8213849" y="2857559"/>
            <a:ext cx="164535" cy="176977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A37531D-7DD1-D0C1-6EE6-A6B70A642F8C}"/>
              </a:ext>
            </a:extLst>
          </p:cNvPr>
          <p:cNvSpPr/>
          <p:nvPr/>
        </p:nvSpPr>
        <p:spPr>
          <a:xfrm>
            <a:off x="10325174" y="2840190"/>
            <a:ext cx="164535" cy="1769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FC60E3B-6194-C2BA-1E64-E1C4C52745B0}"/>
              </a:ext>
            </a:extLst>
          </p:cNvPr>
          <p:cNvSpPr txBox="1"/>
          <p:nvPr/>
        </p:nvSpPr>
        <p:spPr>
          <a:xfrm>
            <a:off x="9988295" y="3010809"/>
            <a:ext cx="15217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92D050"/>
              </a:buClr>
              <a:buSzPct val="150000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Functional API</a:t>
            </a:r>
          </a:p>
          <a:p>
            <a:pPr>
              <a:buClr>
                <a:srgbClr val="92D050"/>
              </a:buClr>
              <a:buSzPct val="150000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Model Subclass</a:t>
            </a:r>
          </a:p>
          <a:p>
            <a:pPr>
              <a:buClr>
                <a:srgbClr val="92D050"/>
              </a:buClr>
              <a:buSzPct val="150000"/>
            </a:pPr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Custom Layers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1FAD91-43F4-B390-F0EB-2DD1353DD8DA}"/>
              </a:ext>
            </a:extLst>
          </p:cNvPr>
          <p:cNvSpPr txBox="1"/>
          <p:nvPr/>
        </p:nvSpPr>
        <p:spPr>
          <a:xfrm>
            <a:off x="7531425" y="2994532"/>
            <a:ext cx="1262269" cy="311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Sequential</a:t>
            </a:r>
            <a:endParaRPr lang="en-US" sz="14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</p:txBody>
      </p: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770C9897-2B02-B1DB-183E-69CEAFB695DC}"/>
              </a:ext>
            </a:extLst>
          </p:cNvPr>
          <p:cNvCxnSpPr>
            <a:stCxn id="24" idx="7"/>
            <a:endCxn id="25" idx="1"/>
          </p:cNvCxnSpPr>
          <p:nvPr/>
        </p:nvCxnSpPr>
        <p:spPr>
          <a:xfrm rot="5400000" flipH="1" flipV="1">
            <a:off x="9343095" y="1877302"/>
            <a:ext cx="17369" cy="1994982"/>
          </a:xfrm>
          <a:prstGeom prst="curvedConnector3">
            <a:avLst>
              <a:gd name="adj1" fmla="val 1565358"/>
            </a:avLst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EB051D6-A422-70BD-DFE0-A03EAB9398BB}"/>
              </a:ext>
            </a:extLst>
          </p:cNvPr>
          <p:cNvSpPr txBox="1"/>
          <p:nvPr/>
        </p:nvSpPr>
        <p:spPr>
          <a:xfrm>
            <a:off x="2484479" y="3217161"/>
            <a:ext cx="2642715" cy="10212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Functional API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Model Subclassing</a:t>
            </a:r>
          </a:p>
          <a:p>
            <a:pPr marL="342900" indent="-342900">
              <a:lnSpc>
                <a:spcPct val="150000"/>
              </a:lnSpc>
              <a:buClr>
                <a:srgbClr val="92D05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IN" sz="1400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Custom Layers</a:t>
            </a:r>
          </a:p>
        </p:txBody>
      </p:sp>
    </p:spTree>
    <p:extLst>
      <p:ext uri="{BB962C8B-B14F-4D97-AF65-F5344CB8AC3E}">
        <p14:creationId xmlns:p14="http://schemas.microsoft.com/office/powerpoint/2010/main" val="404005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242267" y="79513"/>
            <a:ext cx="80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6" y="164278"/>
            <a:ext cx="419314" cy="41931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C4B31139-3B1D-5807-4051-19DAD3A40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38" y="1360562"/>
            <a:ext cx="11034797" cy="4438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EE257-ABCC-E95D-8A63-AAE7B17E4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B256474-6C27-777D-B744-09A0C7822045}"/>
              </a:ext>
            </a:extLst>
          </p:cNvPr>
          <p:cNvSpPr txBox="1"/>
          <p:nvPr/>
        </p:nvSpPr>
        <p:spPr>
          <a:xfrm>
            <a:off x="2242267" y="79513"/>
            <a:ext cx="80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 Model Creation Code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9B8F5F0-4283-E363-5353-0BF8EF62AD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6" y="164278"/>
            <a:ext cx="419314" cy="419314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7C00761-BE45-93A3-C3B1-B4868B25AE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42"/>
            <a:ext cx="11502292" cy="591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13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305F4-9D9D-D25B-E318-CB878EE9A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708575-CC75-7907-7FF4-E4D4C363D97D}"/>
              </a:ext>
            </a:extLst>
          </p:cNvPr>
          <p:cNvSpPr txBox="1"/>
          <p:nvPr/>
        </p:nvSpPr>
        <p:spPr>
          <a:xfrm>
            <a:off x="2242267" y="79513"/>
            <a:ext cx="80552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Sequential Model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E4F0174C-1B9C-D184-D1F0-216EE3065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216" y="164278"/>
            <a:ext cx="419314" cy="4193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1821EE-D070-EF71-C8BB-4F03B7EF7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530" y="787034"/>
            <a:ext cx="6119733" cy="5683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44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6D45E-9BE5-EBEC-854E-AAA158B8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2AFDFF4-E1E8-4C77-9EC9-6547DB8D609E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Functional Model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45E8318F-2B77-4B09-B531-388353FD4F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41415-8A38-366B-5216-26AD698788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334" y="2032287"/>
            <a:ext cx="8541450" cy="347592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53F2AA-9680-C096-23FA-5026094E164D}"/>
              </a:ext>
            </a:extLst>
          </p:cNvPr>
          <p:cNvSpPr txBox="1"/>
          <p:nvPr/>
        </p:nvSpPr>
        <p:spPr>
          <a:xfrm>
            <a:off x="910506" y="908711"/>
            <a:ext cx="7270340" cy="87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Each layer is created by a function call</a:t>
            </a:r>
          </a:p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Previous layers are passed in as the function’s parameters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F8316E7-49F1-6E92-4D93-F28BC3BAF340}"/>
              </a:ext>
            </a:extLst>
          </p:cNvPr>
          <p:cNvSpPr txBox="1"/>
          <p:nvPr/>
        </p:nvSpPr>
        <p:spPr>
          <a:xfrm>
            <a:off x="516893" y="5760589"/>
            <a:ext cx="10853472" cy="87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Clr>
                <a:srgbClr val="00266B"/>
              </a:buClr>
              <a:buSzPct val="150000"/>
              <a:buFont typeface="Wingdings" panose="05000000000000000000" pitchFamily="2" charset="2"/>
              <a:buChar char="v"/>
            </a:pPr>
            <a:r>
              <a:rPr lang="en-IN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Though in this example, the exact same model is created in both cases; Functional Models are flexible to create much complex architectures  </a:t>
            </a:r>
          </a:p>
        </p:txBody>
      </p:sp>
    </p:spTree>
    <p:extLst>
      <p:ext uri="{BB962C8B-B14F-4D97-AF65-F5344CB8AC3E}">
        <p14:creationId xmlns:p14="http://schemas.microsoft.com/office/powerpoint/2010/main" val="3405465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9373D-B485-B489-ED1F-5C344D56D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0E61DC-FBC9-0AAB-3A98-C0B6B65B2CDC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Functional Model Creation Code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7DBD5A6-820F-ADB2-20EA-3728D3FCD8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B2A8E0A-5B9A-A06C-D345-3CE210C11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5955" y="943841"/>
            <a:ext cx="6806045" cy="591415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7E12A5-758C-250B-8AFC-FA62693A3648}"/>
              </a:ext>
            </a:extLst>
          </p:cNvPr>
          <p:cNvSpPr/>
          <p:nvPr/>
        </p:nvSpPr>
        <p:spPr>
          <a:xfrm>
            <a:off x="5435183" y="943841"/>
            <a:ext cx="6756817" cy="5914159"/>
          </a:xfrm>
          <a:prstGeom prst="rect">
            <a:avLst/>
          </a:prstGeom>
          <a:solidFill>
            <a:srgbClr val="00B05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27757F8-370C-2251-09EE-1CE0DD94B3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591" y="909204"/>
            <a:ext cx="5299364" cy="50395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EBE1427-3C00-A926-C88A-6E777774CD1D}"/>
              </a:ext>
            </a:extLst>
          </p:cNvPr>
          <p:cNvSpPr/>
          <p:nvPr/>
        </p:nvSpPr>
        <p:spPr>
          <a:xfrm>
            <a:off x="358222" y="943841"/>
            <a:ext cx="5076961" cy="5004954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8A5FD121-6D4B-CB77-A45C-63147C009253}"/>
              </a:ext>
            </a:extLst>
          </p:cNvPr>
          <p:cNvCxnSpPr>
            <a:cxnSpLocks/>
          </p:cNvCxnSpPr>
          <p:nvPr/>
        </p:nvCxnSpPr>
        <p:spPr>
          <a:xfrm>
            <a:off x="6464410" y="1160890"/>
            <a:ext cx="2043489" cy="580446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63CDF909-37B5-7C6A-22AB-7443CFE6DADF}"/>
              </a:ext>
            </a:extLst>
          </p:cNvPr>
          <p:cNvCxnSpPr>
            <a:cxnSpLocks/>
          </p:cNvCxnSpPr>
          <p:nvPr/>
        </p:nvCxnSpPr>
        <p:spPr>
          <a:xfrm>
            <a:off x="5575189" y="1671099"/>
            <a:ext cx="2320456" cy="357742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14F66E1D-F650-28D3-6299-428EBA8F61B5}"/>
              </a:ext>
            </a:extLst>
          </p:cNvPr>
          <p:cNvCxnSpPr>
            <a:cxnSpLocks/>
          </p:cNvCxnSpPr>
          <p:nvPr/>
        </p:nvCxnSpPr>
        <p:spPr>
          <a:xfrm>
            <a:off x="5596591" y="5591053"/>
            <a:ext cx="4978644" cy="357742"/>
          </a:xfrm>
          <a:prstGeom prst="curvedConnector3">
            <a:avLst>
              <a:gd name="adj1" fmla="val 50000"/>
            </a:avLst>
          </a:prstGeom>
          <a:ln w="63500">
            <a:solidFill>
              <a:srgbClr val="7030A0">
                <a:alpha val="5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017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3104C-95C8-DF9A-0859-0CBE64480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AC160A8-205C-0E55-6D08-078C18245FCE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Flexible Functional Model with Geo Locations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B62E08C7-FB3E-82AD-CA6A-66FF42808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E796712-E1CE-2A95-615E-E7AF98E0C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93" y="1100216"/>
            <a:ext cx="6171570" cy="47861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2EA00E-F9E0-ACD3-EE67-9529A322DE66}"/>
              </a:ext>
            </a:extLst>
          </p:cNvPr>
          <p:cNvSpPr/>
          <p:nvPr/>
        </p:nvSpPr>
        <p:spPr>
          <a:xfrm>
            <a:off x="455254" y="3521163"/>
            <a:ext cx="3856074" cy="50883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4FB75A3-ECF3-9379-488C-2B943B9B0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0746" y="2539331"/>
            <a:ext cx="6096000" cy="298132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2A4748-3E3E-1C8F-52DC-7114FBC99E99}"/>
              </a:ext>
            </a:extLst>
          </p:cNvPr>
          <p:cNvSpPr/>
          <p:nvPr/>
        </p:nvSpPr>
        <p:spPr>
          <a:xfrm>
            <a:off x="9081970" y="4959283"/>
            <a:ext cx="84304" cy="295710"/>
          </a:xfrm>
          <a:prstGeom prst="rect">
            <a:avLst/>
          </a:prstGeom>
          <a:solidFill>
            <a:srgbClr val="00B05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28B5919-86E5-F501-E758-60798B88B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4524" y="3775578"/>
            <a:ext cx="844443" cy="30056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81B128C-5963-2261-E07E-02B6970FAB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9123" y="4980693"/>
            <a:ext cx="6858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251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88DD3-774E-6E3E-43F2-6416755C7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F13EC57-0318-841C-8298-A649D35BDE9A}"/>
              </a:ext>
            </a:extLst>
          </p:cNvPr>
          <p:cNvSpPr txBox="1"/>
          <p:nvPr/>
        </p:nvSpPr>
        <p:spPr>
          <a:xfrm>
            <a:off x="1770174" y="71561"/>
            <a:ext cx="9746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Subclassing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3EA2D4F5-EB85-0164-0E3F-42FCF2454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208" y="112298"/>
            <a:ext cx="507370" cy="5073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D902F7C-7E5A-272E-6B58-FC6CCF2AC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831543"/>
            <a:ext cx="6806045" cy="591415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FD6C81A-081C-9040-7505-EDDBB17208F2}"/>
              </a:ext>
            </a:extLst>
          </p:cNvPr>
          <p:cNvSpPr/>
          <p:nvPr/>
        </p:nvSpPr>
        <p:spPr>
          <a:xfrm>
            <a:off x="0" y="1304013"/>
            <a:ext cx="6806045" cy="2409245"/>
          </a:xfrm>
          <a:prstGeom prst="rect">
            <a:avLst/>
          </a:prstGeom>
          <a:solidFill>
            <a:srgbClr val="FF0000">
              <a:alpha val="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5C220F5A-4782-8918-68B0-162BCC8543E9}"/>
              </a:ext>
            </a:extLst>
          </p:cNvPr>
          <p:cNvSpPr/>
          <p:nvPr/>
        </p:nvSpPr>
        <p:spPr>
          <a:xfrm>
            <a:off x="6806045" y="1304013"/>
            <a:ext cx="898769" cy="2409245"/>
          </a:xfrm>
          <a:prstGeom prst="rightBrace">
            <a:avLst/>
          </a:prstGeom>
          <a:ln w="63500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A2696A-A452-32C7-F73C-FB5E3390879F}"/>
              </a:ext>
            </a:extLst>
          </p:cNvPr>
          <p:cNvSpPr txBox="1"/>
          <p:nvPr/>
        </p:nvSpPr>
        <p:spPr>
          <a:xfrm>
            <a:off x="7704814" y="2294576"/>
            <a:ext cx="43781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Oxygen" panose="02000503000000000000" pitchFamily="2" charset="0"/>
              </a:rPr>
              <a:t>e.g. These layers will be encapsulated </a:t>
            </a:r>
          </a:p>
          <a:p>
            <a:r>
              <a:rPr lang="en-US" b="1" dirty="0">
                <a:latin typeface="Oxygen" panose="02000503000000000000" pitchFamily="2" charset="0"/>
              </a:rPr>
              <a:t>in the following slide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AF4941-7945-2651-F00D-393228E5A4BE}"/>
              </a:ext>
            </a:extLst>
          </p:cNvPr>
          <p:cNvSpPr txBox="1"/>
          <p:nvPr/>
        </p:nvSpPr>
        <p:spPr>
          <a:xfrm>
            <a:off x="7482178" y="1000568"/>
            <a:ext cx="45004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Different Layers can be Encapsulated as Subclass of a </a:t>
            </a:r>
            <a:r>
              <a:rPr lang="en-US" b="1" dirty="0">
                <a:solidFill>
                  <a:srgbClr val="C00000"/>
                </a:solidFill>
                <a:latin typeface="Oxygen" panose="02000503000000000000" pitchFamily="2" charset="0"/>
              </a:rPr>
              <a:t>Layer Object</a:t>
            </a:r>
          </a:p>
        </p:txBody>
      </p:sp>
    </p:spTree>
    <p:extLst>
      <p:ext uri="{BB962C8B-B14F-4D97-AF65-F5344CB8AC3E}">
        <p14:creationId xmlns:p14="http://schemas.microsoft.com/office/powerpoint/2010/main" val="2477606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213</Words>
  <Application>Microsoft Office PowerPoint</Application>
  <PresentationFormat>Widescreen</PresentationFormat>
  <Paragraphs>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sayanb0978@gmail.com</dc:creator>
  <cp:lastModifiedBy>Anirban Chakrabarty</cp:lastModifiedBy>
  <cp:revision>4</cp:revision>
  <dcterms:created xsi:type="dcterms:W3CDTF">2025-09-05T08:44:32Z</dcterms:created>
  <dcterms:modified xsi:type="dcterms:W3CDTF">2025-09-09T05:05:57Z</dcterms:modified>
</cp:coreProperties>
</file>