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60" d="100"/>
          <a:sy n="60" d="100"/>
        </p:scale>
        <p:origin x="180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4F036-E18C-F4CF-EE5E-423579793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DF0CF80-EE05-1A73-770D-1A58F52AB0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EE27C-1AF3-29DC-A476-9FC1EE4134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9A68-F5E0-4174-9231-A81AD714812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47D77B-31E8-1301-83A8-2C54452BB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BC7C4-7356-681D-6675-3111A404F0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22-7BD2-4644-B8C1-A150E14B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9663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E346E8-616D-9513-2CEE-49E3B12B8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078013-C0F4-04AE-06B6-B5601628D0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9C4D0E-C54D-DF72-9C0D-25F8F3FCD6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9A68-F5E0-4174-9231-A81AD714812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371237-2B2B-1C46-73EE-4451B409F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16AE5C-DAD5-C2FC-847A-5140D3C9B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22-7BD2-4644-B8C1-A150E14B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68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DCAB990-8D76-EDB4-3064-E54D0E0B486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18E885-B6D6-9F72-B63D-8A959D381D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2926-A2E1-6712-27A0-3179543822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9A68-F5E0-4174-9231-A81AD714812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2BD1CA-2D76-7F35-4116-C8DC457B7E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53E192-E16B-44BC-E85D-CD692AED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22-7BD2-4644-B8C1-A150E14B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1831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CFD6D-ED04-8416-A15F-4D1B5EFA4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43811-C4CB-AF8F-41A8-73C3E8CD98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822D6A-B8B1-30B7-F69B-875C4401B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9A68-F5E0-4174-9231-A81AD714812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94A6D2-19B3-D876-28FE-EEDF6BE1C9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9F2B84-76D3-258A-374D-3935241405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22-7BD2-4644-B8C1-A150E14B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2757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6F1D8-2FE6-2AFD-2455-F5B817AD86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69BE6F-056E-8B48-E0D6-9B2480ADDDE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8819947-7833-792D-15BB-6A28A83B7E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9A68-F5E0-4174-9231-A81AD714812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B8C85-6AB7-DD2B-1055-756245647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50AEF3-40C3-37DD-9320-C5B6F43C1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22-7BD2-4644-B8C1-A150E14B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332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D0823-341E-C9ED-9ED2-CB6082AF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C4773-2ABB-2B0F-B610-67A1E309B8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5220CA-30CF-E0A7-ADF3-F0DF3A1CBC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2EB28A8-09E2-4E85-0ECD-15C504D1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9A68-F5E0-4174-9231-A81AD714812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DFB3A-5821-1616-A1BF-930C31547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B36EB5-4391-3D22-FB2F-FF83A3E33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22-7BD2-4644-B8C1-A150E14B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760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6D58C-EBB9-99F4-96A7-BBCFAE0B06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1A1BCC-AFDB-4F1D-5796-658713E0D9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9259D0-8573-951B-03D2-B627BC07D3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B2FEE77-E8D0-6EA8-24C7-22F07322D7A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45DBC41-60EE-9CEC-794D-6705549345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5688D7D-6684-BBD4-4D18-3D18E70FA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9A68-F5E0-4174-9231-A81AD714812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C011A14-6FF9-48C8-4041-6230033BC1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B5AFE19-12DA-EE7F-B9C8-C52698896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22-7BD2-4644-B8C1-A150E14B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19600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15A97-6A71-F2B8-AF06-295766344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F969D9-B25C-598F-D50A-7FF54424C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9A68-F5E0-4174-9231-A81AD714812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722738-B0A5-7A16-E2AB-9DEF8E009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9DEA15-4368-E3DF-37D3-41EAE8A3C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22-7BD2-4644-B8C1-A150E14B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045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AB4BAF-34B0-3CDA-7D01-3DA9F395E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9A68-F5E0-4174-9231-A81AD714812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CC8C45-A212-E0A5-8E50-AC900B8E20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F79D06-BA61-924A-CC71-3607A2476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22-7BD2-4644-B8C1-A150E14B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6244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D43F2-5091-6374-EFC6-3757EC7A98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02D298-5D73-81EC-BEE4-D630194B1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C523F8-5624-BC02-BE7C-2EC39B3E50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F05385-A67D-9746-EA27-64285E2053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9A68-F5E0-4174-9231-A81AD714812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AC3D1-AA49-68E0-C99A-677DC55FB0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5E2C69-6B0F-F70E-9098-DB9065A8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22-7BD2-4644-B8C1-A150E14B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32174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62739C-C48E-65F1-9F20-6F4920EDB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4980A09-CF5E-7C05-AB57-7FE595BB7A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88E52D-DE90-2119-CD0A-781274DE26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F56A21-2A79-FCF5-DE97-4E05FBBE7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D9A68-F5E0-4174-9231-A81AD714812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0FE159-5F86-8A9A-A0CA-870270A4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BDBE83-01E5-8A4C-E040-80D1E03A6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66D122-7BD2-4644-B8C1-A150E14B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01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B8A0F0-6A6D-35A0-9842-0309D3F01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FD7D07-B015-CAE0-46E6-EAE90219B6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49375-F3BB-7DD4-82F7-3AC9E388B57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8D9A68-F5E0-4174-9231-A81AD714812E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B0D1DB-CE59-0B75-C89A-66A3601E13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F5E5D8-B6CF-7364-6F59-2846FED432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966D122-7BD2-4644-B8C1-A150E14B13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1266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ctangle 107">
            <a:extLst>
              <a:ext uri="{FF2B5EF4-FFF2-40B4-BE49-F238E27FC236}">
                <a16:creationId xmlns:a16="http://schemas.microsoft.com/office/drawing/2014/main" id="{38DD87CE-B415-E488-F40C-85E432F3306E}"/>
              </a:ext>
            </a:extLst>
          </p:cNvPr>
          <p:cNvSpPr/>
          <p:nvPr/>
        </p:nvSpPr>
        <p:spPr>
          <a:xfrm>
            <a:off x="39755" y="2350122"/>
            <a:ext cx="12109836" cy="1346996"/>
          </a:xfrm>
          <a:prstGeom prst="rect">
            <a:avLst/>
          </a:prstGeom>
          <a:solidFill>
            <a:schemeClr val="accent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24E9A259-D5EF-EB70-862D-29DC20F05974}"/>
              </a:ext>
            </a:extLst>
          </p:cNvPr>
          <p:cNvSpPr/>
          <p:nvPr/>
        </p:nvSpPr>
        <p:spPr>
          <a:xfrm>
            <a:off x="39755" y="1035560"/>
            <a:ext cx="12109836" cy="125252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53D35AEC-23F2-A47E-C6ED-8DDA432302DA}"/>
              </a:ext>
            </a:extLst>
          </p:cNvPr>
          <p:cNvSpPr/>
          <p:nvPr/>
        </p:nvSpPr>
        <p:spPr>
          <a:xfrm>
            <a:off x="5724083" y="427853"/>
            <a:ext cx="1345479" cy="456250"/>
          </a:xfrm>
          <a:prstGeom prst="roundRect">
            <a:avLst/>
          </a:prstGeom>
          <a:solidFill>
            <a:srgbClr val="007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Play Tennis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508A891A-F07C-2AAD-F13A-FC25D244FE00}"/>
              </a:ext>
            </a:extLst>
          </p:cNvPr>
          <p:cNvSpPr txBox="1"/>
          <p:nvPr/>
        </p:nvSpPr>
        <p:spPr>
          <a:xfrm>
            <a:off x="7038501" y="214357"/>
            <a:ext cx="425075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Google Sans"/>
              </a:rPr>
              <a:t>Yes: 🎾🎾🎾  🎾🎾🎾 🎾🎾🎾</a:t>
            </a:r>
            <a:endParaRPr lang="en-US" dirty="0">
              <a:solidFill>
                <a:srgbClr val="00B050"/>
              </a:solidFill>
            </a:endParaRPr>
          </a:p>
          <a:p>
            <a:r>
              <a:rPr lang="en-US" b="0" i="0" dirty="0">
                <a:solidFill>
                  <a:srgbClr val="FF0000"/>
                </a:solidFill>
                <a:effectLst/>
                <a:latin typeface="Google Sans"/>
              </a:rPr>
              <a:t>No: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 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6CDCF4FE-E2AC-2719-9FB0-64DA6C718B8D}"/>
              </a:ext>
            </a:extLst>
          </p:cNvPr>
          <p:cNvSpPr/>
          <p:nvPr/>
        </p:nvSpPr>
        <p:spPr>
          <a:xfrm>
            <a:off x="2399442" y="1335628"/>
            <a:ext cx="1345479" cy="45625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Sunny</a:t>
            </a:r>
          </a:p>
        </p:txBody>
      </p: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86676D7A-79BE-6AC6-9E25-8EFDCF30B0C6}"/>
              </a:ext>
            </a:extLst>
          </p:cNvPr>
          <p:cNvSpPr/>
          <p:nvPr/>
        </p:nvSpPr>
        <p:spPr>
          <a:xfrm>
            <a:off x="5732033" y="1335628"/>
            <a:ext cx="1345479" cy="45625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Overcast</a:t>
            </a:r>
          </a:p>
        </p:txBody>
      </p:sp>
      <p:sp>
        <p:nvSpPr>
          <p:cNvPr id="38" name="Rectangle: Rounded Corners 37">
            <a:extLst>
              <a:ext uri="{FF2B5EF4-FFF2-40B4-BE49-F238E27FC236}">
                <a16:creationId xmlns:a16="http://schemas.microsoft.com/office/drawing/2014/main" id="{DBEDE8CC-A023-D2A0-0944-55D0FA42AE5C}"/>
              </a:ext>
            </a:extLst>
          </p:cNvPr>
          <p:cNvSpPr/>
          <p:nvPr/>
        </p:nvSpPr>
        <p:spPr>
          <a:xfrm>
            <a:off x="9438335" y="1331370"/>
            <a:ext cx="1345479" cy="456250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Rainy</a:t>
            </a:r>
          </a:p>
        </p:txBody>
      </p:sp>
      <p:sp>
        <p:nvSpPr>
          <p:cNvPr id="5" name="Sun 4">
            <a:extLst>
              <a:ext uri="{FF2B5EF4-FFF2-40B4-BE49-F238E27FC236}">
                <a16:creationId xmlns:a16="http://schemas.microsoft.com/office/drawing/2014/main" id="{0AAD53BC-8824-981E-69C5-6B26A51685E4}"/>
              </a:ext>
            </a:extLst>
          </p:cNvPr>
          <p:cNvSpPr/>
          <p:nvPr/>
        </p:nvSpPr>
        <p:spPr>
          <a:xfrm>
            <a:off x="2317894" y="1247045"/>
            <a:ext cx="304670" cy="283295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Cloud 9">
            <a:extLst>
              <a:ext uri="{FF2B5EF4-FFF2-40B4-BE49-F238E27FC236}">
                <a16:creationId xmlns:a16="http://schemas.microsoft.com/office/drawing/2014/main" id="{F4982212-B2F4-EEFF-97D9-FDCFAEE9AD8C}"/>
              </a:ext>
            </a:extLst>
          </p:cNvPr>
          <p:cNvSpPr/>
          <p:nvPr/>
        </p:nvSpPr>
        <p:spPr>
          <a:xfrm>
            <a:off x="5672365" y="1287666"/>
            <a:ext cx="342458" cy="202052"/>
          </a:xfrm>
          <a:prstGeom prst="cloud">
            <a:avLst/>
          </a:prstGeom>
          <a:solidFill>
            <a:schemeClr val="bg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68BAC5E-54A2-D756-7518-ABBEAA58186B}"/>
              </a:ext>
            </a:extLst>
          </p:cNvPr>
          <p:cNvGrpSpPr/>
          <p:nvPr/>
        </p:nvGrpSpPr>
        <p:grpSpPr>
          <a:xfrm>
            <a:off x="9346787" y="1282993"/>
            <a:ext cx="342458" cy="243089"/>
            <a:chOff x="6883424" y="1968030"/>
            <a:chExt cx="342458" cy="243089"/>
          </a:xfrm>
        </p:grpSpPr>
        <p:sp>
          <p:nvSpPr>
            <p:cNvPr id="15" name="Cloud 14">
              <a:extLst>
                <a:ext uri="{FF2B5EF4-FFF2-40B4-BE49-F238E27FC236}">
                  <a16:creationId xmlns:a16="http://schemas.microsoft.com/office/drawing/2014/main" id="{2B06CC94-E263-C1E4-A4EA-F88B645ABF1A}"/>
                </a:ext>
              </a:extLst>
            </p:cNvPr>
            <p:cNvSpPr/>
            <p:nvPr/>
          </p:nvSpPr>
          <p:spPr>
            <a:xfrm>
              <a:off x="6883424" y="1968030"/>
              <a:ext cx="342458" cy="202052"/>
            </a:xfrm>
            <a:prstGeom prst="cloud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ardrop 13">
              <a:extLst>
                <a:ext uri="{FF2B5EF4-FFF2-40B4-BE49-F238E27FC236}">
                  <a16:creationId xmlns:a16="http://schemas.microsoft.com/office/drawing/2014/main" id="{920BB677-5477-6DF7-95CC-84A812D7223B}"/>
                </a:ext>
              </a:extLst>
            </p:cNvPr>
            <p:cNvSpPr/>
            <p:nvPr/>
          </p:nvSpPr>
          <p:spPr>
            <a:xfrm rot="20841204">
              <a:off x="6919063" y="2083437"/>
              <a:ext cx="123564" cy="123564"/>
            </a:xfrm>
            <a:prstGeom prst="teardrop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ardrop 15">
              <a:extLst>
                <a:ext uri="{FF2B5EF4-FFF2-40B4-BE49-F238E27FC236}">
                  <a16:creationId xmlns:a16="http://schemas.microsoft.com/office/drawing/2014/main" id="{3E21FC8D-D44C-4362-C898-77755763D0EE}"/>
                </a:ext>
              </a:extLst>
            </p:cNvPr>
            <p:cNvSpPr/>
            <p:nvPr/>
          </p:nvSpPr>
          <p:spPr>
            <a:xfrm rot="20841204">
              <a:off x="7062348" y="2087555"/>
              <a:ext cx="123564" cy="123564"/>
            </a:xfrm>
            <a:prstGeom prst="teardrop">
              <a:avLst/>
            </a:prstGeom>
            <a:solidFill>
              <a:schemeClr val="tx2">
                <a:lumMod val="25000"/>
                <a:lumOff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43FC6AD3-DDCD-01F4-049B-6AE0C7597785}"/>
              </a:ext>
            </a:extLst>
          </p:cNvPr>
          <p:cNvSpPr txBox="1"/>
          <p:nvPr/>
        </p:nvSpPr>
        <p:spPr>
          <a:xfrm>
            <a:off x="5815225" y="2787789"/>
            <a:ext cx="1178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Google Sans"/>
              </a:rPr>
              <a:t>🎾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B470547-4ED3-0DEA-440D-F462C2D629B5}"/>
              </a:ext>
            </a:extLst>
          </p:cNvPr>
          <p:cNvSpPr txBox="1"/>
          <p:nvPr/>
        </p:nvSpPr>
        <p:spPr>
          <a:xfrm>
            <a:off x="6985222" y="1349326"/>
            <a:ext cx="15946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Google Sans"/>
              </a:rPr>
              <a:t>🎾🎾🎾 🎾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ED2257A-72C8-D561-076C-D00FB87A2535}"/>
              </a:ext>
            </a:extLst>
          </p:cNvPr>
          <p:cNvSpPr txBox="1"/>
          <p:nvPr/>
        </p:nvSpPr>
        <p:spPr>
          <a:xfrm>
            <a:off x="10750766" y="1236330"/>
            <a:ext cx="1178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Google Sans"/>
              </a:rPr>
              <a:t>🎾🎾🎾</a:t>
            </a:r>
          </a:p>
          <a:p>
            <a:r>
              <a:rPr lang="en-US" dirty="0">
                <a:solidFill>
                  <a:srgbClr val="00B050"/>
                </a:solidFill>
                <a:highlight>
                  <a:srgbClr val="FF0000"/>
                </a:highlight>
                <a:latin typeface="Google Sans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</a:p>
        </p:txBody>
      </p: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DD1527C9-5AA8-A8E3-B6A0-34521C8D0658}"/>
              </a:ext>
            </a:extLst>
          </p:cNvPr>
          <p:cNvCxnSpPr>
            <a:stCxn id="4" idx="2"/>
            <a:endCxn id="36" idx="0"/>
          </p:cNvCxnSpPr>
          <p:nvPr/>
        </p:nvCxnSpPr>
        <p:spPr>
          <a:xfrm flipH="1">
            <a:off x="3072182" y="884103"/>
            <a:ext cx="3324641" cy="451525"/>
          </a:xfrm>
          <a:prstGeom prst="line">
            <a:avLst/>
          </a:prstGeom>
          <a:ln w="117475">
            <a:solidFill>
              <a:schemeClr val="accent3">
                <a:lumMod val="60000"/>
                <a:lumOff val="40000"/>
              </a:schemeClr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8A301A7-1B3D-166B-9BFA-162DE95B2E50}"/>
              </a:ext>
            </a:extLst>
          </p:cNvPr>
          <p:cNvCxnSpPr>
            <a:cxnSpLocks/>
            <a:stCxn id="4" idx="2"/>
            <a:endCxn id="37" idx="0"/>
          </p:cNvCxnSpPr>
          <p:nvPr/>
        </p:nvCxnSpPr>
        <p:spPr>
          <a:xfrm>
            <a:off x="6396823" y="884103"/>
            <a:ext cx="7950" cy="451525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60CE03C-F7C5-92A0-DE1B-0586B2D244AF}"/>
              </a:ext>
            </a:extLst>
          </p:cNvPr>
          <p:cNvCxnSpPr>
            <a:cxnSpLocks/>
            <a:stCxn id="4" idx="2"/>
            <a:endCxn id="38" idx="0"/>
          </p:cNvCxnSpPr>
          <p:nvPr/>
        </p:nvCxnSpPr>
        <p:spPr>
          <a:xfrm>
            <a:off x="6396823" y="884103"/>
            <a:ext cx="3714252" cy="447267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1" name="Rectangle: Rounded Corners 50">
            <a:extLst>
              <a:ext uri="{FF2B5EF4-FFF2-40B4-BE49-F238E27FC236}">
                <a16:creationId xmlns:a16="http://schemas.microsoft.com/office/drawing/2014/main" id="{37C1FB86-2D50-6A8D-9597-32299179EAFD}"/>
              </a:ext>
            </a:extLst>
          </p:cNvPr>
          <p:cNvSpPr/>
          <p:nvPr/>
        </p:nvSpPr>
        <p:spPr>
          <a:xfrm>
            <a:off x="2986747" y="2859951"/>
            <a:ext cx="1010878" cy="456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Mild</a:t>
            </a:r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93E094E-0CED-2C45-1619-73B71CEC2ABE}"/>
              </a:ext>
            </a:extLst>
          </p:cNvPr>
          <p:cNvSpPr/>
          <p:nvPr/>
        </p:nvSpPr>
        <p:spPr>
          <a:xfrm>
            <a:off x="4867432" y="2731775"/>
            <a:ext cx="1010878" cy="456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Cool</a:t>
            </a:r>
          </a:p>
        </p:txBody>
      </p:sp>
      <p:sp>
        <p:nvSpPr>
          <p:cNvPr id="58" name="Rectangle: Rounded Corners 57">
            <a:extLst>
              <a:ext uri="{FF2B5EF4-FFF2-40B4-BE49-F238E27FC236}">
                <a16:creationId xmlns:a16="http://schemas.microsoft.com/office/drawing/2014/main" id="{A333A694-DCA6-D37A-B182-A2711888F9AA}"/>
              </a:ext>
            </a:extLst>
          </p:cNvPr>
          <p:cNvSpPr/>
          <p:nvPr/>
        </p:nvSpPr>
        <p:spPr>
          <a:xfrm>
            <a:off x="8680336" y="2730230"/>
            <a:ext cx="1010878" cy="456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Mild</a:t>
            </a:r>
          </a:p>
        </p:txBody>
      </p:sp>
      <p:sp>
        <p:nvSpPr>
          <p:cNvPr id="59" name="Rectangle: Rounded Corners 58">
            <a:extLst>
              <a:ext uri="{FF2B5EF4-FFF2-40B4-BE49-F238E27FC236}">
                <a16:creationId xmlns:a16="http://schemas.microsoft.com/office/drawing/2014/main" id="{8CC2AE0A-0D81-0AED-4843-D76C28AA28EC}"/>
              </a:ext>
            </a:extLst>
          </p:cNvPr>
          <p:cNvSpPr/>
          <p:nvPr/>
        </p:nvSpPr>
        <p:spPr>
          <a:xfrm>
            <a:off x="10783814" y="2744330"/>
            <a:ext cx="1010878" cy="456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Cool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116270CA-79C0-A15C-24AC-EE298B5BBF10}"/>
              </a:ext>
            </a:extLst>
          </p:cNvPr>
          <p:cNvSpPr txBox="1"/>
          <p:nvPr/>
        </p:nvSpPr>
        <p:spPr>
          <a:xfrm>
            <a:off x="2810113" y="2768785"/>
            <a:ext cx="471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FFFF00"/>
                </a:solidFill>
                <a:effectLst/>
                <a:latin typeface="Google Sans"/>
              </a:rPr>
              <a:t>🌡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B8F31000-8DD0-CE9C-8F23-C0E91A10F848}"/>
              </a:ext>
            </a:extLst>
          </p:cNvPr>
          <p:cNvSpPr txBox="1"/>
          <p:nvPr/>
        </p:nvSpPr>
        <p:spPr>
          <a:xfrm>
            <a:off x="4721384" y="2626509"/>
            <a:ext cx="471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oogle Sans"/>
              </a:rPr>
              <a:t>🌡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20ABA61-64A0-5C13-B60E-9A76DA16F609}"/>
              </a:ext>
            </a:extLst>
          </p:cNvPr>
          <p:cNvSpPr txBox="1"/>
          <p:nvPr/>
        </p:nvSpPr>
        <p:spPr>
          <a:xfrm>
            <a:off x="8520318" y="2603984"/>
            <a:ext cx="471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FFFF00"/>
                </a:solidFill>
                <a:effectLst/>
                <a:latin typeface="Google Sans"/>
              </a:rPr>
              <a:t>🌡</a:t>
            </a:r>
            <a:endParaRPr lang="en-US" sz="3600" dirty="0">
              <a:solidFill>
                <a:srgbClr val="FFFF00"/>
              </a:solidFill>
            </a:endParaRP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9DC8424-6C6F-098D-75C7-C207E556B47F}"/>
              </a:ext>
            </a:extLst>
          </p:cNvPr>
          <p:cNvSpPr txBox="1"/>
          <p:nvPr/>
        </p:nvSpPr>
        <p:spPr>
          <a:xfrm>
            <a:off x="10654382" y="2603984"/>
            <a:ext cx="4715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Google Sans"/>
              </a:rPr>
              <a:t>🌡</a:t>
            </a:r>
            <a:endParaRPr lang="en-US" sz="3600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</p:txBody>
      </p: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5391E587-76E7-418D-3D62-DBC4325BA4FB}"/>
              </a:ext>
            </a:extLst>
          </p:cNvPr>
          <p:cNvCxnSpPr>
            <a:cxnSpLocks/>
            <a:stCxn id="36" idx="2"/>
            <a:endCxn id="51" idx="0"/>
          </p:cNvCxnSpPr>
          <p:nvPr/>
        </p:nvCxnSpPr>
        <p:spPr>
          <a:xfrm>
            <a:off x="3072182" y="1791878"/>
            <a:ext cx="420004" cy="1068073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B80B2922-426C-9157-3221-B18C1F03EA9F}"/>
              </a:ext>
            </a:extLst>
          </p:cNvPr>
          <p:cNvCxnSpPr>
            <a:cxnSpLocks/>
            <a:stCxn id="36" idx="2"/>
            <a:endCxn id="52" idx="0"/>
          </p:cNvCxnSpPr>
          <p:nvPr/>
        </p:nvCxnSpPr>
        <p:spPr>
          <a:xfrm>
            <a:off x="3072182" y="1791878"/>
            <a:ext cx="2300689" cy="939897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0ABCF9F8-7BC4-231F-BE6C-7F190892EBAF}"/>
              </a:ext>
            </a:extLst>
          </p:cNvPr>
          <p:cNvCxnSpPr>
            <a:cxnSpLocks/>
            <a:stCxn id="38" idx="2"/>
            <a:endCxn id="58" idx="0"/>
          </p:cNvCxnSpPr>
          <p:nvPr/>
        </p:nvCxnSpPr>
        <p:spPr>
          <a:xfrm flipH="1">
            <a:off x="9185775" y="1787620"/>
            <a:ext cx="925300" cy="942610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9" name="Straight Connector 88">
            <a:extLst>
              <a:ext uri="{FF2B5EF4-FFF2-40B4-BE49-F238E27FC236}">
                <a16:creationId xmlns:a16="http://schemas.microsoft.com/office/drawing/2014/main" id="{AFF0EAE9-6A4A-433C-7251-D50AFA106D03}"/>
              </a:ext>
            </a:extLst>
          </p:cNvPr>
          <p:cNvCxnSpPr>
            <a:cxnSpLocks/>
            <a:stCxn id="38" idx="2"/>
            <a:endCxn id="59" idx="0"/>
          </p:cNvCxnSpPr>
          <p:nvPr/>
        </p:nvCxnSpPr>
        <p:spPr>
          <a:xfrm>
            <a:off x="10111075" y="1787620"/>
            <a:ext cx="1178178" cy="956710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EC5FDA51-E46D-EC31-F317-CEAD1EA57595}"/>
              </a:ext>
            </a:extLst>
          </p:cNvPr>
          <p:cNvSpPr txBox="1"/>
          <p:nvPr/>
        </p:nvSpPr>
        <p:spPr>
          <a:xfrm>
            <a:off x="3982312" y="2768785"/>
            <a:ext cx="1178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Google Sans"/>
              </a:rPr>
              <a:t>🎾</a:t>
            </a:r>
            <a:endParaRPr lang="en-US" b="0" i="0" dirty="0">
              <a:solidFill>
                <a:srgbClr val="FF0000"/>
              </a:solidFill>
              <a:effectLst/>
              <a:latin typeface="Google Sans"/>
            </a:endParaRPr>
          </a:p>
          <a:p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64B428A6-B95B-5F12-D6AE-9058BB354501}"/>
              </a:ext>
            </a:extLst>
          </p:cNvPr>
          <p:cNvSpPr txBox="1"/>
          <p:nvPr/>
        </p:nvSpPr>
        <p:spPr>
          <a:xfrm>
            <a:off x="3702555" y="1278871"/>
            <a:ext cx="1178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Google Sans"/>
              </a:rPr>
              <a:t>🎾🎾</a:t>
            </a:r>
          </a:p>
          <a:p>
            <a:r>
              <a:rPr lang="en-US" dirty="0">
                <a:solidFill>
                  <a:srgbClr val="00B050"/>
                </a:solidFill>
                <a:highlight>
                  <a:srgbClr val="FF0000"/>
                </a:highlight>
                <a:latin typeface="Google Sans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C1BAB3E9-530F-802C-05D1-1B61B864AFB1}"/>
              </a:ext>
            </a:extLst>
          </p:cNvPr>
          <p:cNvSpPr txBox="1"/>
          <p:nvPr/>
        </p:nvSpPr>
        <p:spPr>
          <a:xfrm>
            <a:off x="56585" y="1052160"/>
            <a:ext cx="156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Outlook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EFAFBA3B-541B-20F6-133C-4D4021FF8674}"/>
              </a:ext>
            </a:extLst>
          </p:cNvPr>
          <p:cNvSpPr txBox="1"/>
          <p:nvPr/>
        </p:nvSpPr>
        <p:spPr>
          <a:xfrm>
            <a:off x="7609353" y="2783582"/>
            <a:ext cx="1178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Google Sans"/>
              </a:rPr>
              <a:t>🎾🎾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E0AEFAE5-1257-0AC6-8243-450EDA40D907}"/>
              </a:ext>
            </a:extLst>
          </p:cNvPr>
          <p:cNvSpPr txBox="1"/>
          <p:nvPr/>
        </p:nvSpPr>
        <p:spPr>
          <a:xfrm>
            <a:off x="9984397" y="2795074"/>
            <a:ext cx="1178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Google Sans"/>
              </a:rPr>
              <a:t>🎾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</a:p>
        </p:txBody>
      </p:sp>
      <p:sp>
        <p:nvSpPr>
          <p:cNvPr id="115" name="Rectangle 114">
            <a:extLst>
              <a:ext uri="{FF2B5EF4-FFF2-40B4-BE49-F238E27FC236}">
                <a16:creationId xmlns:a16="http://schemas.microsoft.com/office/drawing/2014/main" id="{5E3A2EC3-5A58-7DC9-4837-81F082E4632A}"/>
              </a:ext>
            </a:extLst>
          </p:cNvPr>
          <p:cNvSpPr/>
          <p:nvPr/>
        </p:nvSpPr>
        <p:spPr>
          <a:xfrm>
            <a:off x="39755" y="3759160"/>
            <a:ext cx="12109836" cy="1346996"/>
          </a:xfrm>
          <a:prstGeom prst="rect">
            <a:avLst/>
          </a:prstGeom>
          <a:solidFill>
            <a:schemeClr val="accent6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Rectangle 115">
            <a:extLst>
              <a:ext uri="{FF2B5EF4-FFF2-40B4-BE49-F238E27FC236}">
                <a16:creationId xmlns:a16="http://schemas.microsoft.com/office/drawing/2014/main" id="{91E1F642-1F44-4458-C244-74C01F1FF69A}"/>
              </a:ext>
            </a:extLst>
          </p:cNvPr>
          <p:cNvSpPr/>
          <p:nvPr/>
        </p:nvSpPr>
        <p:spPr>
          <a:xfrm>
            <a:off x="39755" y="5168198"/>
            <a:ext cx="12109836" cy="1346996"/>
          </a:xfrm>
          <a:prstGeom prst="rect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13C8EA12-8F23-C210-DFA3-0E0563779873}"/>
              </a:ext>
            </a:extLst>
          </p:cNvPr>
          <p:cNvSpPr txBox="1"/>
          <p:nvPr/>
        </p:nvSpPr>
        <p:spPr>
          <a:xfrm>
            <a:off x="58510" y="3736497"/>
            <a:ext cx="156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Humidity</a:t>
            </a:r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82317693-6056-D8C3-D82F-7CAC2BDE5906}"/>
              </a:ext>
            </a:extLst>
          </p:cNvPr>
          <p:cNvSpPr txBox="1"/>
          <p:nvPr/>
        </p:nvSpPr>
        <p:spPr>
          <a:xfrm>
            <a:off x="59074" y="5157746"/>
            <a:ext cx="156553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Wind</a:t>
            </a:r>
          </a:p>
        </p:txBody>
      </p:sp>
      <p:sp>
        <p:nvSpPr>
          <p:cNvPr id="119" name="Rectangle: Rounded Corners 118">
            <a:extLst>
              <a:ext uri="{FF2B5EF4-FFF2-40B4-BE49-F238E27FC236}">
                <a16:creationId xmlns:a16="http://schemas.microsoft.com/office/drawing/2014/main" id="{4E081A41-1573-F205-A01D-A79EDDAA5F4B}"/>
              </a:ext>
            </a:extLst>
          </p:cNvPr>
          <p:cNvSpPr/>
          <p:nvPr/>
        </p:nvSpPr>
        <p:spPr>
          <a:xfrm>
            <a:off x="1297972" y="4204533"/>
            <a:ext cx="1220393" cy="4562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ogle Sans"/>
              </a:rPr>
              <a:t>💧💧 </a:t>
            </a:r>
            <a:r>
              <a:rPr lang="en-US" dirty="0"/>
              <a:t>High</a:t>
            </a:r>
          </a:p>
        </p:txBody>
      </p:sp>
      <p:sp>
        <p:nvSpPr>
          <p:cNvPr id="120" name="Rectangle: Rounded Corners 119">
            <a:extLst>
              <a:ext uri="{FF2B5EF4-FFF2-40B4-BE49-F238E27FC236}">
                <a16:creationId xmlns:a16="http://schemas.microsoft.com/office/drawing/2014/main" id="{56E161F5-262D-C84C-D372-072D403DF0C1}"/>
              </a:ext>
            </a:extLst>
          </p:cNvPr>
          <p:cNvSpPr/>
          <p:nvPr/>
        </p:nvSpPr>
        <p:spPr>
          <a:xfrm>
            <a:off x="3275553" y="4198162"/>
            <a:ext cx="1288494" cy="4562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ogle Sans"/>
              </a:rPr>
              <a:t>💧 </a:t>
            </a:r>
            <a:r>
              <a:rPr lang="en-US" dirty="0"/>
              <a:t>Normal</a:t>
            </a:r>
          </a:p>
        </p:txBody>
      </p:sp>
      <p:sp>
        <p:nvSpPr>
          <p:cNvPr id="122" name="Rectangle: Rounded Corners 121">
            <a:extLst>
              <a:ext uri="{FF2B5EF4-FFF2-40B4-BE49-F238E27FC236}">
                <a16:creationId xmlns:a16="http://schemas.microsoft.com/office/drawing/2014/main" id="{CA104FDF-7DAA-78BD-6A0A-EE0B1CA745BD}"/>
              </a:ext>
            </a:extLst>
          </p:cNvPr>
          <p:cNvSpPr/>
          <p:nvPr/>
        </p:nvSpPr>
        <p:spPr>
          <a:xfrm>
            <a:off x="6223414" y="4152474"/>
            <a:ext cx="1220393" cy="4562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ogle Sans"/>
              </a:rPr>
              <a:t>💧💧 </a:t>
            </a:r>
            <a:r>
              <a:rPr lang="en-US" dirty="0"/>
              <a:t>High</a:t>
            </a:r>
          </a:p>
        </p:txBody>
      </p:sp>
      <p:sp>
        <p:nvSpPr>
          <p:cNvPr id="123" name="Rectangle: Rounded Corners 122">
            <a:extLst>
              <a:ext uri="{FF2B5EF4-FFF2-40B4-BE49-F238E27FC236}">
                <a16:creationId xmlns:a16="http://schemas.microsoft.com/office/drawing/2014/main" id="{0F9FE180-2559-DD27-84ED-6F32752FA59C}"/>
              </a:ext>
            </a:extLst>
          </p:cNvPr>
          <p:cNvSpPr/>
          <p:nvPr/>
        </p:nvSpPr>
        <p:spPr>
          <a:xfrm>
            <a:off x="8169320" y="4130578"/>
            <a:ext cx="1288494" cy="4562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ogle Sans"/>
              </a:rPr>
              <a:t>💧 </a:t>
            </a:r>
            <a:r>
              <a:rPr lang="en-US" dirty="0"/>
              <a:t>Normal</a:t>
            </a:r>
          </a:p>
        </p:txBody>
      </p:sp>
      <p:sp>
        <p:nvSpPr>
          <p:cNvPr id="125" name="Rectangle: Rounded Corners 124">
            <a:extLst>
              <a:ext uri="{FF2B5EF4-FFF2-40B4-BE49-F238E27FC236}">
                <a16:creationId xmlns:a16="http://schemas.microsoft.com/office/drawing/2014/main" id="{DC1F0515-88B4-D6E6-45C1-FDCAC348AD37}"/>
              </a:ext>
            </a:extLst>
          </p:cNvPr>
          <p:cNvSpPr/>
          <p:nvPr/>
        </p:nvSpPr>
        <p:spPr>
          <a:xfrm>
            <a:off x="10112679" y="4154371"/>
            <a:ext cx="1288494" cy="4562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Google Sans"/>
              </a:rPr>
              <a:t>💧 </a:t>
            </a:r>
            <a:r>
              <a:rPr lang="en-US" dirty="0"/>
              <a:t>Normal</a:t>
            </a: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63B31DAC-E5E9-651B-A0E9-671D39FF283F}"/>
              </a:ext>
            </a:extLst>
          </p:cNvPr>
          <p:cNvSpPr txBox="1"/>
          <p:nvPr/>
        </p:nvSpPr>
        <p:spPr>
          <a:xfrm>
            <a:off x="4487152" y="4226650"/>
            <a:ext cx="1178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Google Sans"/>
              </a:rPr>
              <a:t>🎾</a:t>
            </a:r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5FF3D9FF-F73A-B711-4BC2-779DA4B6A723}"/>
              </a:ext>
            </a:extLst>
          </p:cNvPr>
          <p:cNvSpPr txBox="1"/>
          <p:nvPr/>
        </p:nvSpPr>
        <p:spPr>
          <a:xfrm>
            <a:off x="2419378" y="4285080"/>
            <a:ext cx="1178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oogle Sans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 </a:t>
            </a:r>
            <a:endParaRPr lang="en-US" dirty="0">
              <a:solidFill>
                <a:schemeClr val="bg1">
                  <a:lumMod val="95000"/>
                </a:schemeClr>
              </a:solidFill>
              <a:highlight>
                <a:srgbClr val="FF0000"/>
              </a:highlight>
              <a:latin typeface="Google Sans"/>
            </a:endParaRPr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691CACE8-346E-09E8-3128-DC00F3C328CA}"/>
              </a:ext>
            </a:extLst>
          </p:cNvPr>
          <p:cNvCxnSpPr>
            <a:cxnSpLocks/>
            <a:stCxn id="51" idx="2"/>
          </p:cNvCxnSpPr>
          <p:nvPr/>
        </p:nvCxnSpPr>
        <p:spPr>
          <a:xfrm flipH="1">
            <a:off x="1916367" y="3316201"/>
            <a:ext cx="1575819" cy="881961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1" name="Straight Connector 130">
            <a:extLst>
              <a:ext uri="{FF2B5EF4-FFF2-40B4-BE49-F238E27FC236}">
                <a16:creationId xmlns:a16="http://schemas.microsoft.com/office/drawing/2014/main" id="{CB5B0FE5-C8CF-FED2-89B0-8E7038AF385E}"/>
              </a:ext>
            </a:extLst>
          </p:cNvPr>
          <p:cNvCxnSpPr>
            <a:cxnSpLocks/>
            <a:endCxn id="120" idx="0"/>
          </p:cNvCxnSpPr>
          <p:nvPr/>
        </p:nvCxnSpPr>
        <p:spPr>
          <a:xfrm>
            <a:off x="3556305" y="3338864"/>
            <a:ext cx="363495" cy="859298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4" name="TextBox 133">
            <a:extLst>
              <a:ext uri="{FF2B5EF4-FFF2-40B4-BE49-F238E27FC236}">
                <a16:creationId xmlns:a16="http://schemas.microsoft.com/office/drawing/2014/main" id="{EC4EF9B0-A495-C788-BE5B-19727B450D29}"/>
              </a:ext>
            </a:extLst>
          </p:cNvPr>
          <p:cNvSpPr txBox="1"/>
          <p:nvPr/>
        </p:nvSpPr>
        <p:spPr>
          <a:xfrm>
            <a:off x="11340165" y="4226649"/>
            <a:ext cx="80942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Google Sans"/>
              </a:rPr>
              <a:t>🎾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4DAD6F57-6BAA-C434-3EC3-3C5D697AE8FF}"/>
              </a:ext>
            </a:extLst>
          </p:cNvPr>
          <p:cNvCxnSpPr>
            <a:cxnSpLocks/>
            <a:stCxn id="59" idx="2"/>
          </p:cNvCxnSpPr>
          <p:nvPr/>
        </p:nvCxnSpPr>
        <p:spPr>
          <a:xfrm flipH="1">
            <a:off x="10783814" y="3200580"/>
            <a:ext cx="505439" cy="939151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A9D5B9A2-7EC3-04C4-C7FC-5BC61A7316D4}"/>
              </a:ext>
            </a:extLst>
          </p:cNvPr>
          <p:cNvCxnSpPr>
            <a:cxnSpLocks/>
            <a:stCxn id="58" idx="2"/>
          </p:cNvCxnSpPr>
          <p:nvPr/>
        </p:nvCxnSpPr>
        <p:spPr>
          <a:xfrm flipH="1">
            <a:off x="6850496" y="3186480"/>
            <a:ext cx="2335279" cy="936362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2" name="TextBox 141">
            <a:extLst>
              <a:ext uri="{FF2B5EF4-FFF2-40B4-BE49-F238E27FC236}">
                <a16:creationId xmlns:a16="http://schemas.microsoft.com/office/drawing/2014/main" id="{ECE27843-E5A7-A727-8A4C-6BEEDA421D99}"/>
              </a:ext>
            </a:extLst>
          </p:cNvPr>
          <p:cNvSpPr txBox="1"/>
          <p:nvPr/>
        </p:nvSpPr>
        <p:spPr>
          <a:xfrm>
            <a:off x="7380165" y="4077226"/>
            <a:ext cx="11787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Google Sans"/>
              </a:rPr>
              <a:t>🎾</a:t>
            </a:r>
          </a:p>
          <a:p>
            <a:r>
              <a:rPr lang="en-US" dirty="0">
                <a:solidFill>
                  <a:srgbClr val="FF0000"/>
                </a:solidFill>
                <a:latin typeface="Google Sans"/>
              </a:rPr>
              <a:t>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</a:p>
        </p:txBody>
      </p: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0DEB6DC0-77F3-87DD-3F14-18EA4109F85A}"/>
              </a:ext>
            </a:extLst>
          </p:cNvPr>
          <p:cNvCxnSpPr>
            <a:cxnSpLocks/>
            <a:endCxn id="123" idx="0"/>
          </p:cNvCxnSpPr>
          <p:nvPr/>
        </p:nvCxnSpPr>
        <p:spPr>
          <a:xfrm flipH="1">
            <a:off x="8813567" y="3239832"/>
            <a:ext cx="326411" cy="890746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6685D1F2-9221-33AE-31A2-A6A5F26C103E}"/>
              </a:ext>
            </a:extLst>
          </p:cNvPr>
          <p:cNvSpPr txBox="1"/>
          <p:nvPr/>
        </p:nvSpPr>
        <p:spPr>
          <a:xfrm>
            <a:off x="9384509" y="4174037"/>
            <a:ext cx="1178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Google Sans"/>
              </a:rPr>
              <a:t>🎾</a:t>
            </a:r>
          </a:p>
        </p:txBody>
      </p:sp>
      <p:sp>
        <p:nvSpPr>
          <p:cNvPr id="151" name="Rectangle: Rounded Corners 150">
            <a:extLst>
              <a:ext uri="{FF2B5EF4-FFF2-40B4-BE49-F238E27FC236}">
                <a16:creationId xmlns:a16="http://schemas.microsoft.com/office/drawing/2014/main" id="{CBC1A8A7-09FD-A963-A3AC-AEA6E851ADD6}"/>
              </a:ext>
            </a:extLst>
          </p:cNvPr>
          <p:cNvSpPr/>
          <p:nvPr/>
        </p:nvSpPr>
        <p:spPr>
          <a:xfrm>
            <a:off x="3556305" y="5594625"/>
            <a:ext cx="1571021" cy="4562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💨💨 Strong</a:t>
            </a:r>
          </a:p>
        </p:txBody>
      </p:sp>
      <p:sp>
        <p:nvSpPr>
          <p:cNvPr id="152" name="Rectangle: Rounded Corners 151">
            <a:extLst>
              <a:ext uri="{FF2B5EF4-FFF2-40B4-BE49-F238E27FC236}">
                <a16:creationId xmlns:a16="http://schemas.microsoft.com/office/drawing/2014/main" id="{69708FB1-A889-F007-557B-6BDB9439E5C2}"/>
              </a:ext>
            </a:extLst>
          </p:cNvPr>
          <p:cNvSpPr/>
          <p:nvPr/>
        </p:nvSpPr>
        <p:spPr>
          <a:xfrm>
            <a:off x="5722700" y="5573645"/>
            <a:ext cx="1220393" cy="4562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💨Weak</a:t>
            </a:r>
          </a:p>
        </p:txBody>
      </p: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3377433A-78C6-AD7B-F1EB-F1E30AD91109}"/>
              </a:ext>
            </a:extLst>
          </p:cNvPr>
          <p:cNvCxnSpPr>
            <a:cxnSpLocks/>
            <a:stCxn id="152" idx="0"/>
          </p:cNvCxnSpPr>
          <p:nvPr/>
        </p:nvCxnSpPr>
        <p:spPr>
          <a:xfrm flipV="1">
            <a:off x="6332897" y="4630620"/>
            <a:ext cx="489804" cy="943025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9" name="Straight Connector 158">
            <a:extLst>
              <a:ext uri="{FF2B5EF4-FFF2-40B4-BE49-F238E27FC236}">
                <a16:creationId xmlns:a16="http://schemas.microsoft.com/office/drawing/2014/main" id="{2651272B-CCEF-20DA-6317-9059A9EC38E2}"/>
              </a:ext>
            </a:extLst>
          </p:cNvPr>
          <p:cNvCxnSpPr>
            <a:cxnSpLocks/>
            <a:stCxn id="151" idx="0"/>
            <a:endCxn id="122" idx="2"/>
          </p:cNvCxnSpPr>
          <p:nvPr/>
        </p:nvCxnSpPr>
        <p:spPr>
          <a:xfrm flipV="1">
            <a:off x="4341816" y="4608724"/>
            <a:ext cx="2491795" cy="985901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79C5E575-0BC1-F07F-7CCA-A95639C4FA9E}"/>
              </a:ext>
            </a:extLst>
          </p:cNvPr>
          <p:cNvSpPr txBox="1"/>
          <p:nvPr/>
        </p:nvSpPr>
        <p:spPr>
          <a:xfrm>
            <a:off x="4993819" y="5671015"/>
            <a:ext cx="1178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oogle Sans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 </a:t>
            </a:r>
            <a:endParaRPr lang="en-US" dirty="0">
              <a:solidFill>
                <a:schemeClr val="bg1">
                  <a:lumMod val="95000"/>
                </a:schemeClr>
              </a:solidFill>
              <a:highlight>
                <a:srgbClr val="FF0000"/>
              </a:highlight>
              <a:latin typeface="Google Sans"/>
            </a:endParaRPr>
          </a:p>
        </p:txBody>
      </p:sp>
      <p:sp>
        <p:nvSpPr>
          <p:cNvPr id="163" name="TextBox 162">
            <a:extLst>
              <a:ext uri="{FF2B5EF4-FFF2-40B4-BE49-F238E27FC236}">
                <a16:creationId xmlns:a16="http://schemas.microsoft.com/office/drawing/2014/main" id="{A7D440C1-0B14-BA54-22BF-AA90FAD0CD66}"/>
              </a:ext>
            </a:extLst>
          </p:cNvPr>
          <p:cNvSpPr txBox="1"/>
          <p:nvPr/>
        </p:nvSpPr>
        <p:spPr>
          <a:xfrm>
            <a:off x="6850496" y="5638084"/>
            <a:ext cx="1178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Google Sans"/>
              </a:rPr>
              <a:t>🎾</a:t>
            </a:r>
          </a:p>
        </p:txBody>
      </p:sp>
      <p:sp>
        <p:nvSpPr>
          <p:cNvPr id="164" name="Rectangle: Rounded Corners 163">
            <a:extLst>
              <a:ext uri="{FF2B5EF4-FFF2-40B4-BE49-F238E27FC236}">
                <a16:creationId xmlns:a16="http://schemas.microsoft.com/office/drawing/2014/main" id="{DE665098-B368-5893-D8E4-01C8F81F2202}"/>
              </a:ext>
            </a:extLst>
          </p:cNvPr>
          <p:cNvSpPr/>
          <p:nvPr/>
        </p:nvSpPr>
        <p:spPr>
          <a:xfrm>
            <a:off x="8328411" y="5611854"/>
            <a:ext cx="1571021" cy="4562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💨💨 Strong</a:t>
            </a:r>
          </a:p>
        </p:txBody>
      </p:sp>
      <p:sp>
        <p:nvSpPr>
          <p:cNvPr id="165" name="Rectangle: Rounded Corners 164">
            <a:extLst>
              <a:ext uri="{FF2B5EF4-FFF2-40B4-BE49-F238E27FC236}">
                <a16:creationId xmlns:a16="http://schemas.microsoft.com/office/drawing/2014/main" id="{8165ADF4-3EE4-BCF4-F516-53FB72BE05B1}"/>
              </a:ext>
            </a:extLst>
          </p:cNvPr>
          <p:cNvSpPr/>
          <p:nvPr/>
        </p:nvSpPr>
        <p:spPr>
          <a:xfrm>
            <a:off x="10494806" y="5590874"/>
            <a:ext cx="1220393" cy="456250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💨Weak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3F8B81D1-7554-65ED-AF55-B5D49F3EEF24}"/>
              </a:ext>
            </a:extLst>
          </p:cNvPr>
          <p:cNvSpPr txBox="1"/>
          <p:nvPr/>
        </p:nvSpPr>
        <p:spPr>
          <a:xfrm>
            <a:off x="9765925" y="5688244"/>
            <a:ext cx="1178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oogle Sans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 </a:t>
            </a:r>
            <a:endParaRPr lang="en-US" dirty="0">
              <a:solidFill>
                <a:schemeClr val="bg1">
                  <a:lumMod val="95000"/>
                </a:schemeClr>
              </a:solidFill>
              <a:highlight>
                <a:srgbClr val="FF0000"/>
              </a:highlight>
              <a:latin typeface="Google Sans"/>
            </a:endParaRP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EFC6ED03-4574-E48A-E8E8-C2EDDA878888}"/>
              </a:ext>
            </a:extLst>
          </p:cNvPr>
          <p:cNvSpPr txBox="1"/>
          <p:nvPr/>
        </p:nvSpPr>
        <p:spPr>
          <a:xfrm>
            <a:off x="11622602" y="5655313"/>
            <a:ext cx="4326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00B050"/>
                </a:solidFill>
                <a:effectLst/>
                <a:latin typeface="Google Sans"/>
              </a:rPr>
              <a:t>🎾</a:t>
            </a:r>
          </a:p>
        </p:txBody>
      </p: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0A8E7263-D50D-621F-9F61-47D96ED9A311}"/>
              </a:ext>
            </a:extLst>
          </p:cNvPr>
          <p:cNvCxnSpPr>
            <a:cxnSpLocks/>
            <a:stCxn id="165" idx="0"/>
          </p:cNvCxnSpPr>
          <p:nvPr/>
        </p:nvCxnSpPr>
        <p:spPr>
          <a:xfrm flipH="1" flipV="1">
            <a:off x="10845579" y="4619176"/>
            <a:ext cx="259424" cy="971698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71" name="Straight Connector 170">
            <a:extLst>
              <a:ext uri="{FF2B5EF4-FFF2-40B4-BE49-F238E27FC236}">
                <a16:creationId xmlns:a16="http://schemas.microsoft.com/office/drawing/2014/main" id="{C27D1CB8-0933-35D4-CE0D-1C3FDF8FC9C0}"/>
              </a:ext>
            </a:extLst>
          </p:cNvPr>
          <p:cNvCxnSpPr>
            <a:cxnSpLocks/>
          </p:cNvCxnSpPr>
          <p:nvPr/>
        </p:nvCxnSpPr>
        <p:spPr>
          <a:xfrm flipV="1">
            <a:off x="9185775" y="4630620"/>
            <a:ext cx="1659804" cy="960254"/>
          </a:xfrm>
          <a:prstGeom prst="line">
            <a:avLst/>
          </a:prstGeom>
          <a:ln w="63500">
            <a:solidFill>
              <a:schemeClr val="bg1">
                <a:lumMod val="65000"/>
              </a:schemeClr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5" name="Oval 174">
            <a:extLst>
              <a:ext uri="{FF2B5EF4-FFF2-40B4-BE49-F238E27FC236}">
                <a16:creationId xmlns:a16="http://schemas.microsoft.com/office/drawing/2014/main" id="{AD2F7D93-949A-A875-9219-CBE7834273A7}"/>
              </a:ext>
            </a:extLst>
          </p:cNvPr>
          <p:cNvSpPr/>
          <p:nvPr/>
        </p:nvSpPr>
        <p:spPr>
          <a:xfrm>
            <a:off x="715541" y="2668000"/>
            <a:ext cx="2003522" cy="92899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CBA0843-EB0D-EEBE-8A0B-9911E01B10A5}"/>
              </a:ext>
            </a:extLst>
          </p:cNvPr>
          <p:cNvSpPr/>
          <p:nvPr/>
        </p:nvSpPr>
        <p:spPr>
          <a:xfrm>
            <a:off x="1546696" y="2936281"/>
            <a:ext cx="1010878" cy="456250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Hot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2B3287EF-F433-AA66-242F-4F3CD43649BE}"/>
              </a:ext>
            </a:extLst>
          </p:cNvPr>
          <p:cNvSpPr txBox="1"/>
          <p:nvPr/>
        </p:nvSpPr>
        <p:spPr>
          <a:xfrm>
            <a:off x="1466649" y="2822636"/>
            <a:ext cx="471582" cy="5875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0" i="0" dirty="0">
                <a:solidFill>
                  <a:srgbClr val="FF0000"/>
                </a:solidFill>
                <a:effectLst/>
                <a:latin typeface="Google Sans"/>
              </a:rPr>
              <a:t>🌡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65C0761A-502E-0A89-CA87-DD0E27E7BD69}"/>
              </a:ext>
            </a:extLst>
          </p:cNvPr>
          <p:cNvSpPr txBox="1"/>
          <p:nvPr/>
        </p:nvSpPr>
        <p:spPr>
          <a:xfrm>
            <a:off x="625837" y="3041738"/>
            <a:ext cx="11787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Google Sans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  <a:r>
              <a:rPr lang="en-US" dirty="0">
                <a:solidFill>
                  <a:srgbClr val="FF0000"/>
                </a:solidFill>
                <a:latin typeface="Google Sans"/>
              </a:rPr>
              <a:t>  </a:t>
            </a:r>
            <a:r>
              <a:rPr lang="en-US" dirty="0">
                <a:solidFill>
                  <a:schemeClr val="bg1">
                    <a:lumMod val="95000"/>
                  </a:schemeClr>
                </a:solidFill>
                <a:highlight>
                  <a:srgbClr val="FF0000"/>
                </a:highlight>
                <a:latin typeface="Google Sans"/>
              </a:rPr>
              <a:t>☹</a:t>
            </a:r>
          </a:p>
        </p:txBody>
      </p:sp>
      <p:cxnSp>
        <p:nvCxnSpPr>
          <p:cNvPr id="74" name="Straight Connector 73">
            <a:extLst>
              <a:ext uri="{FF2B5EF4-FFF2-40B4-BE49-F238E27FC236}">
                <a16:creationId xmlns:a16="http://schemas.microsoft.com/office/drawing/2014/main" id="{72A4B6C1-3B9B-EE0E-BEB4-8716EB701957}"/>
              </a:ext>
            </a:extLst>
          </p:cNvPr>
          <p:cNvCxnSpPr>
            <a:cxnSpLocks/>
            <a:stCxn id="36" idx="2"/>
            <a:endCxn id="50" idx="0"/>
          </p:cNvCxnSpPr>
          <p:nvPr/>
        </p:nvCxnSpPr>
        <p:spPr>
          <a:xfrm flipH="1">
            <a:off x="2052135" y="1791878"/>
            <a:ext cx="1020047" cy="1144403"/>
          </a:xfrm>
          <a:prstGeom prst="line">
            <a:avLst/>
          </a:prstGeom>
          <a:ln w="117475">
            <a:solidFill>
              <a:schemeClr val="accent3">
                <a:lumMod val="60000"/>
                <a:lumOff val="40000"/>
              </a:schemeClr>
            </a:solidFill>
            <a:tailEnd type="stealth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10" name="TextBox 109">
            <a:extLst>
              <a:ext uri="{FF2B5EF4-FFF2-40B4-BE49-F238E27FC236}">
                <a16:creationId xmlns:a16="http://schemas.microsoft.com/office/drawing/2014/main" id="{CD3A9D79-6A46-8496-FC28-403006E8CE8A}"/>
              </a:ext>
            </a:extLst>
          </p:cNvPr>
          <p:cNvSpPr txBox="1"/>
          <p:nvPr/>
        </p:nvSpPr>
        <p:spPr>
          <a:xfrm>
            <a:off x="-24364" y="2344237"/>
            <a:ext cx="22838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Temperature</a:t>
            </a:r>
          </a:p>
        </p:txBody>
      </p:sp>
    </p:spTree>
    <p:extLst>
      <p:ext uri="{BB962C8B-B14F-4D97-AF65-F5344CB8AC3E}">
        <p14:creationId xmlns:p14="http://schemas.microsoft.com/office/powerpoint/2010/main" val="1987387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</TotalTime>
  <Words>85</Words>
  <Application>Microsoft Office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Google Sans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Anirban Chakrabarty</dc:creator>
  <cp:lastModifiedBy>Anirban Chakrabarty</cp:lastModifiedBy>
  <cp:revision>3</cp:revision>
  <dcterms:created xsi:type="dcterms:W3CDTF">2024-10-04T03:40:03Z</dcterms:created>
  <dcterms:modified xsi:type="dcterms:W3CDTF">2024-10-04T05:21:43Z</dcterms:modified>
</cp:coreProperties>
</file>