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501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54DBF-FEFC-DD13-81D6-C7E4EF50B9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CF200E-AE3B-F0EE-B2EC-FFF5DCEA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C1B3C-EFCB-7428-3F83-57566DE4C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E0227-50A5-11B3-C849-A45828FF4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BC290-12F3-9969-3A7D-7B2B1055B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3301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CCE83-05DE-E758-37D8-911FBA37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A2FA71-BB4E-09C6-DCE0-268ADDBF54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D51A1-5814-B72C-213D-EFCB9BA7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9309C-6E2C-809B-AFD7-906698CF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3192A-C079-CC67-5FF7-8E5380006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0863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37CB83-F2DC-7BB7-F7DB-588D1E0E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7DFD73-352A-D50F-EA69-C355585654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B236A-2584-4D75-C141-D16152549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B8043-C2E9-F8F1-EFB6-C4BD7DA1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C6C0B-C679-8C59-89FC-A6CAA368A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275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FCDDE-2A36-C327-E64F-75487EBC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6AA2A-8B06-82B6-2C46-20AEBC2C2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A0327-5C1E-5BEB-2C79-CB03E11FA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1CB19-DF50-060B-4BFE-6F3A20E1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AC6B5-3E88-A82F-B4CB-0421FBFE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719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DDA65-FCDF-8A78-5759-446655674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CA185-D503-7D2C-8BA6-41ABEEE0E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20789B-48FB-39A7-C436-4B61FA21B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CC5BE-A97A-08DE-AD96-B60EC2A59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6E835-2DE5-2081-3FB8-FA771BE8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66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28554-DE03-66DF-8C82-A979160D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D7D1D-1E67-A707-6197-D40B93C0E9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951B85-ADF8-9C21-0F20-B133D6215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887A4E-C97B-0467-6206-A4755C871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E3945-F580-9C5F-E72A-D640AD5B9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04E076-5665-71AE-E964-3444D58F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29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6CE55-B2D1-D053-C40A-360E47B5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67572A-C44B-EA3D-D79E-C18D469C4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973009-41F4-BFA3-5068-E9AD5E0E9E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2E972-3A3B-191E-5FFB-74BFC51CFD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0A8966-13D3-CC3C-E983-895DF26C4F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678BBC-0D8C-6C4A-577D-77DF2B22B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4D7C0-8683-DD49-8D03-202E8DF5A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A57EAD-4C4B-E226-A1CE-1A3EB429A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403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33CD5-FC78-A079-031D-0A5266E3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B47673-FD57-7AD0-E365-E57246F1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70A1F-1B62-6ECD-A88D-97F7E027C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0EB6B-CACB-C07C-E53E-934D63A92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6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30A5D0-B98E-7342-185D-134E5356D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1151C-4C7E-DF35-15AD-1C4E5D231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12B24-BAA6-76E3-2E56-365928BFE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95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2278-1268-6179-68D9-6CFA7B494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193FF-A664-22C9-746C-071219F65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130546-BF67-A0E3-5128-278EF6927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0FEFE9-E138-3A4A-3A90-BC12C170A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00D674-9909-9E0C-079E-3DF550C52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5E9F5D-BA9E-5E3D-1112-71614F7A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4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8C385-4410-C878-DD3E-974B00F0A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220720-B806-7939-5D23-C648D7548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A9DB9-14BA-95D7-7F83-09DF49C0B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00688-EB54-D90E-6ED3-2E1D554B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F45A16-B259-D450-BC7A-3B9576514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01FCD-F04D-B001-3CC5-8F07031B7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843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34EE7-BDA8-DF2E-E752-F6EF11B2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69862-8C94-442D-98B7-B69EBAC5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F4DCE-98A5-CA93-EABF-17636C7C02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FDE25-55B1-44C9-BBDA-F3B4AAEBFFCB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B72D-E72B-7D5C-5744-11BCF8492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4F418-75F6-4B12-6E5E-C80FD7A2A9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9F1A25-C24F-4649-A388-8C228FEFE0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11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Original ResNet-18 Architecture">
            <a:extLst>
              <a:ext uri="{FF2B5EF4-FFF2-40B4-BE49-F238E27FC236}">
                <a16:creationId xmlns:a16="http://schemas.microsoft.com/office/drawing/2014/main" id="{E4F8A261-A852-66CB-2254-B011CBEA6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502" y="0"/>
            <a:ext cx="6422367" cy="301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4570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1</cp:revision>
  <dcterms:created xsi:type="dcterms:W3CDTF">2025-08-13T02:26:03Z</dcterms:created>
  <dcterms:modified xsi:type="dcterms:W3CDTF">2025-08-13T03:21:14Z</dcterms:modified>
</cp:coreProperties>
</file>