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EBBC-90E7-96E5-2386-8A68D8FA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D188-77B4-8957-D48A-23E455B3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0FA6-95B0-DD57-8D67-51550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7374-2316-692A-AC9B-30AE919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8F63-9E73-5D82-F9C1-496B790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913E-0138-F1C1-3866-09CE34D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07B8-A0A3-E720-43A5-5C2E53B9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8175-EEEE-BABA-D21D-6CADF2B4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15C3-12F1-D86D-9263-F209B2C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F25A-B06A-26B1-8F3C-EC46A024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309E-F962-B526-B163-9EAD1F3F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A1D42-FABD-2089-4BB9-36AEB8F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D230-8B2C-2E0A-447F-B712AD58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6A25-9E45-C071-D859-65D3AEA0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2BBC-A6B2-846F-F186-F95092A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180-9259-2A93-BB69-36A819D9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95B0-1E12-1ED1-6F13-7F7B59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8EA3-8D5E-1C30-251C-559204A1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6EAF-B035-EEC2-1ABE-2389D3F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E97A-F7FA-3092-BF1E-576B436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4BB-CCBC-7DD3-F50E-C8D2755B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3B51-83B6-4E59-7079-5400CCBA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D110-9A6F-8BF8-AA0B-70D7B397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CC4A-C8A3-0EEB-4DD7-CD91879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FBFD-C173-14F3-B70A-E49A7D2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A74A-88DC-3276-96B1-7D795A5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41A2-2F22-66D0-8787-94CD1714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1337-D0E2-D160-2DB9-C4B54CCE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5DAF-C299-42CF-0AF3-1FD92C9E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2392-C015-00D9-461C-D28457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B36B-C913-920F-6828-6559E4C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BD1F-86F5-DE6C-6CB0-BDD5422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FE4-FE59-D805-F674-42FD278C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7BDB-AE52-B780-98B8-BC41A93F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B27A-8338-F7B2-ABF2-9050BF068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3EFB-3C9A-4534-A836-EAE62B5D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A1B0-CBDF-55CC-C6F7-CD56AA3E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6011-EA08-5D4C-D12B-2891107D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4AEF-BB71-F015-6709-4168E8FB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836F-36DB-159C-95A4-5CFE428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43F3-3AEB-2B48-6D40-58B786C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93DB-4670-E858-71C5-070ABCF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954F-10B6-60D9-3299-4E06B7E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6D640-8E30-671A-BB6C-C2FB4C47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1369E-7269-3D77-F3B0-8403E954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698E-3CF7-6F49-8085-38C290D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CD0-3274-D66C-4445-EC76B5FB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EE17-7B41-EAD9-7D32-D591A793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4CAA-DFDA-8338-2BFF-CA95B7D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D846-25F4-4E1D-1825-EBFFDE7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C171-5296-3587-F94B-07A98132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A254-8442-BD92-A371-DB8D0E6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191-C04F-1E36-EA56-C079FCBE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8555-847C-E228-E436-FE21398D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33C7-576A-6BEA-4568-917EA196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ADFD-801E-74CE-FF57-0D64C0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DEBD-BEB0-4C38-F6FB-DD04376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A7C-6951-CF52-48CE-CEC341D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BEC3A-6FDC-8EBD-DCDF-30F09F2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CDC-A7D3-4007-36EB-9C6EF92A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C85F-FF08-C1D5-8F10-990E791A4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3E5-787B-E89F-77D9-72950804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C046-EF35-BC5F-74E8-C0F2CAD3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4F9-904D-2D5C-8C0D-E229381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Test Case Metrics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73C-BDA6-EDBF-FC7C-2AE98CD8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5" y="2152306"/>
            <a:ext cx="8087854" cy="885949"/>
          </a:xfrm>
        </p:spPr>
      </p:pic>
    </p:spTree>
    <p:extLst>
      <p:ext uri="{BB962C8B-B14F-4D97-AF65-F5344CB8AC3E}">
        <p14:creationId xmlns:p14="http://schemas.microsoft.com/office/powerpoint/2010/main" val="140901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D6F-078A-E447-C014-A7B9D04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2E71-5311-ABA2-6121-721ACEB9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36" y="2090648"/>
            <a:ext cx="8011643" cy="1638529"/>
          </a:xfrm>
        </p:spPr>
      </p:pic>
    </p:spTree>
    <p:extLst>
      <p:ext uri="{BB962C8B-B14F-4D97-AF65-F5344CB8AC3E}">
        <p14:creationId xmlns:p14="http://schemas.microsoft.com/office/powerpoint/2010/main" val="2168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620-5701-EABC-BE84-A9DF26DC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Date Wise Test Execution Summary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779B8-9EAF-106A-1F2B-860F687B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43" y="1731654"/>
            <a:ext cx="8278380" cy="1657581"/>
          </a:xfrm>
        </p:spPr>
      </p:pic>
    </p:spTree>
    <p:extLst>
      <p:ext uri="{BB962C8B-B14F-4D97-AF65-F5344CB8AC3E}">
        <p14:creationId xmlns:p14="http://schemas.microsoft.com/office/powerpoint/2010/main" val="34908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4B6-39F0-D0B7-5BC6-3F83067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Daily Test Case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616EFC-D9A6-03F2-6296-75B2FF35A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59811"/>
              </p:ext>
            </p:extLst>
          </p:nvPr>
        </p:nvGraphicFramePr>
        <p:xfrm>
          <a:off x="838200" y="221891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699773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001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Metric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Value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Total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246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Passed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FF00"/>
                          </a:highlight>
                          <a:latin typeface="Oxygen" panose="02000503000000000000" pitchFamily="2" charset="0"/>
                        </a:rPr>
                        <a:t>84</a:t>
                      </a:r>
                      <a:endParaRPr lang="en-IN" b="1" dirty="0">
                        <a:highlight>
                          <a:srgbClr val="00FF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Failed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0000"/>
                          </a:highlight>
                          <a:latin typeface="Oxygen" panose="02000503000000000000" pitchFamily="2" charset="0"/>
                        </a:rPr>
                        <a:t>162</a:t>
                      </a:r>
                      <a:endParaRPr lang="en-IN" b="1" dirty="0">
                        <a:highlight>
                          <a:srgbClr val="FF00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Start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10:05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End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10:06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C59B-D246-A255-28DB-1F22560C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22122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B44E-F696-7930-B407-723F2AC3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3C7BD-E32A-07E3-6399-100427BF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6" y="2235199"/>
            <a:ext cx="11884048" cy="23876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3EB35B-E315-5CC2-5040-582B4E54F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Daily Test Case Details</a:t>
            </a:r>
            <a:br>
              <a:rPr lang="en-US" dirty="0"/>
            </a:br>
            <a:endParaRPr lang="en-US" dirty="0"/>
          </a:p>
          <a:p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4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Yearly Test Case Metrics</vt:lpstr>
      <vt:lpstr>Monthly Summary</vt:lpstr>
      <vt:lpstr>    Date Wise Test Execution Summary </vt:lpstr>
      <vt:lpstr>Summary of Daily Test Case  Date : 07-03-2025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Debashish Nath</dc:creator>
  <cp:lastModifiedBy>Debashish Nath</cp:lastModifiedBy>
  <cp:revision>6</cp:revision>
  <dcterms:created xsi:type="dcterms:W3CDTF">2025-03-11T04:53:07Z</dcterms:created>
  <dcterms:modified xsi:type="dcterms:W3CDTF">2025-03-11T05:45:26Z</dcterms:modified>
</cp:coreProperties>
</file>