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EBBC-90E7-96E5-2386-8A68D8FA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9D188-77B4-8957-D48A-23E455B36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C0FA6-95B0-DD57-8D67-5155056A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7374-2316-692A-AC9B-30AE9193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8F63-9E73-5D82-F9C1-496B790D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9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913E-0138-F1C1-3866-09CE34DA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607B8-A0A3-E720-43A5-5C2E53B97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8175-EEEE-BABA-D21D-6CADF2B4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15C3-12F1-D86D-9263-F209B2C0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F25A-B06A-26B1-8F3C-EC46A024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04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9309E-F962-B526-B163-9EAD1F3F4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A1D42-FABD-2089-4BB9-36AEB8F8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D230-8B2C-2E0A-447F-B712AD58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6A25-9E45-C071-D859-65D3AEA0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72BBC-A6B2-846F-F186-F95092A6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44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9180-9259-2A93-BB69-36A819D9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95B0-1E12-1ED1-6F13-7F7B596E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8EA3-8D5E-1C30-251C-559204A1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6EAF-B035-EEC2-1ABE-2389D3FC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E97A-F7FA-3092-BF1E-576B436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4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14BB-CCBC-7DD3-F50E-C8D2755B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3B51-83B6-4E59-7079-5400CCBA2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5D110-9A6F-8BF8-AA0B-70D7B397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1CC4A-C8A3-0EEB-4DD7-CD91879E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EFBFD-C173-14F3-B70A-E49A7D29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0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A74A-88DC-3276-96B1-7D795A5E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41A2-2F22-66D0-8787-94CD17148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51337-D0E2-D160-2DB9-C4B54CCE8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95DAF-C299-42CF-0AF3-1FD92C9E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2392-C015-00D9-461C-D2845740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AB36B-C913-920F-6828-6559E4CA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BD1F-86F5-DE6C-6CB0-BDD54225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CFE4-FE59-D805-F674-42FD278C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67BDB-AE52-B780-98B8-BC41A93F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8B27A-8338-F7B2-ABF2-9050BF068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23EFB-3C9A-4534-A836-EAE62B5DE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BA1B0-CBDF-55CC-C6F7-CD56AA3E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36011-EA08-5D4C-D12B-2891107D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B4AEF-BB71-F015-6709-4168E8FB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1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836F-36DB-159C-95A4-5CFE428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D43F3-3AEB-2B48-6D40-58B786C9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F93DB-4670-E858-71C5-070ABCF1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B954F-10B6-60D9-3299-4E06B7E1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5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6D640-8E30-671A-BB6C-C2FB4C47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1369E-7269-3D77-F3B0-8403E954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698E-3CF7-6F49-8085-38C290DC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6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5CD0-3274-D66C-4445-EC76B5FB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EE17-7B41-EAD9-7D32-D591A793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94CAA-DFDA-8338-2BFF-CA95B7DF5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D846-25F4-4E1D-1825-EBFFDE7C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C171-5296-3587-F94B-07A98132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1A254-8442-BD92-A371-DB8D0E6E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0191-C04F-1E36-EA56-C079FCBE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C8555-847C-E228-E436-FE21398D5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133C7-576A-6BEA-4568-917EA1966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EADFD-801E-74CE-FF57-0D64C009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BDEBD-BEB0-4C38-F6FB-DD04376B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2DA7C-6951-CF52-48CE-CEC341DF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27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BEC3A-6FDC-8EBD-DCDF-30F09F2F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2CDC-A7D3-4007-36EB-9C6EF92A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C85F-FF08-C1D5-8F10-990E791A4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13E5-787B-E89F-77D9-72950804F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C046-EF35-BC5F-74E8-C0F2CAD37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6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C59B-D246-A255-28DB-1F22560CA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Details of Test Cases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4B44E-F696-7930-B407-723F2AC33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3C7BD-E32A-07E3-6399-100427BF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6" y="3049838"/>
            <a:ext cx="11884048" cy="23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7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Details of Test Cases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Debashish Nath</dc:creator>
  <cp:lastModifiedBy>Debashish Nath</cp:lastModifiedBy>
  <cp:revision>1</cp:revision>
  <dcterms:created xsi:type="dcterms:W3CDTF">2025-03-11T04:53:07Z</dcterms:created>
  <dcterms:modified xsi:type="dcterms:W3CDTF">2025-03-11T05:09:10Z</dcterms:modified>
</cp:coreProperties>
</file>