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8" r:id="rId4"/>
    <p:sldId id="257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EBBC-90E7-96E5-2386-8A68D8FA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E9D188-77B4-8957-D48A-23E455B36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C0FA6-95B0-DD57-8D67-5155056A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E7374-2316-692A-AC9B-30AE91935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B8F63-9E73-5D82-F9C1-496B790D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390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913E-0138-F1C1-3866-09CE34D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607B8-A0A3-E720-43A5-5C2E53B97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A8175-EEEE-BABA-D21D-6CADF2B4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215C3-12F1-D86D-9263-F209B2C0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AF25A-B06A-26B1-8F3C-EC46A024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046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9309E-F962-B526-B163-9EAD1F3F4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A1D42-FABD-2089-4BB9-36AEB8F8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AD230-8B2C-2E0A-447F-B712AD58C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C6A25-9E45-C071-D859-65D3AEA0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72BBC-A6B2-846F-F186-F95092A6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4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9180-9259-2A93-BB69-36A819D9E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C95B0-1E12-1ED1-6F13-7F7B596E6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48EA3-8D5E-1C30-251C-559204A1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E6EAF-B035-EEC2-1ABE-2389D3FC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EE97A-F7FA-3092-BF1E-576B436E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544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4BB-CCBC-7DD3-F50E-C8D2755BE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3B51-83B6-4E59-7079-5400CCBA2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5D110-9A6F-8BF8-AA0B-70D7B397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1CC4A-C8A3-0EEB-4DD7-CD91879E9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EFBFD-C173-14F3-B70A-E49A7D29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1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DA74A-88DC-3276-96B1-7D795A5E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41A2-2F22-66D0-8787-94CD171480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51337-D0E2-D160-2DB9-C4B54CCE8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95DAF-C299-42CF-0AF3-1FD92C9E7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2392-C015-00D9-461C-D28457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AB36B-C913-920F-6828-6559E4CA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4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0BD1F-86F5-DE6C-6CB0-BDD542253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CFE4-FE59-D805-F674-42FD278C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67BDB-AE52-B780-98B8-BC41A93FD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38B27A-8338-F7B2-ABF2-9050BF068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023EFB-3C9A-4534-A836-EAE62B5D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7BA1B0-CBDF-55CC-C6F7-CD56AA3E1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36011-EA08-5D4C-D12B-2891107DE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AB4AEF-BB71-F015-6709-4168E8FB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513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836F-36DB-159C-95A4-5CFE428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D43F3-3AEB-2B48-6D40-58B786C9A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F93DB-4670-E858-71C5-070ABCF1E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0B954F-10B6-60D9-3299-4E06B7E1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258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E6D640-8E30-671A-BB6C-C2FB4C47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1369E-7269-3D77-F3B0-8403E954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C698E-3CF7-6F49-8085-38C290DC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6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5CD0-3274-D66C-4445-EC76B5FB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EE17-7B41-EAD9-7D32-D591A793E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94CAA-DFDA-8338-2BFF-CA95B7DF5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ED846-25F4-4E1D-1825-EBFFDE7C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AC171-5296-3587-F94B-07A98132D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1A254-8442-BD92-A371-DB8D0E6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1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0191-C04F-1E36-EA56-C079FCBE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C8555-847C-E228-E436-FE21398D5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133C7-576A-6BEA-4568-917EA1966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EADFD-801E-74CE-FF57-0D64C0099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BDEBD-BEB0-4C38-F6FB-DD04376B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2DA7C-6951-CF52-48CE-CEC341DF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27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BEC3A-6FDC-8EBD-DCDF-30F09F2F0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32CDC-A7D3-4007-36EB-9C6EF92A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3C85F-FF08-C1D5-8F10-990E791A4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46229-2CCA-4C78-868B-E81B2CD8F71C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213E5-787B-E89F-77D9-72950804F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C046-EF35-BC5F-74E8-C0F2CAD371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E0C4-06A5-4071-A8D8-02BA240FDF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968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034F9-904D-2D5C-8C0D-E22938141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Yearly Test Case Metrics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93173C-BDA6-EDBF-FC7C-2AE98CD84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215" y="2152306"/>
            <a:ext cx="8087854" cy="885949"/>
          </a:xfrm>
        </p:spPr>
      </p:pic>
    </p:spTree>
    <p:extLst>
      <p:ext uri="{BB962C8B-B14F-4D97-AF65-F5344CB8AC3E}">
        <p14:creationId xmlns:p14="http://schemas.microsoft.com/office/powerpoint/2010/main" val="140901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86D6F-078A-E447-C014-A7B9D045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Summary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732E71-5311-ABA2-6121-721ACEB941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636" y="2090648"/>
            <a:ext cx="8011643" cy="1638529"/>
          </a:xfrm>
        </p:spPr>
      </p:pic>
    </p:spTree>
    <p:extLst>
      <p:ext uri="{BB962C8B-B14F-4D97-AF65-F5344CB8AC3E}">
        <p14:creationId xmlns:p14="http://schemas.microsoft.com/office/powerpoint/2010/main" val="21684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F620-5701-EABC-BE84-A9DF26DCD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Date Wise Test Execution Summary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D779B8-9EAF-106A-1F2B-860F687B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243" y="1731654"/>
            <a:ext cx="8278380" cy="1657581"/>
          </a:xfrm>
        </p:spPr>
      </p:pic>
    </p:spTree>
    <p:extLst>
      <p:ext uri="{BB962C8B-B14F-4D97-AF65-F5344CB8AC3E}">
        <p14:creationId xmlns:p14="http://schemas.microsoft.com/office/powerpoint/2010/main" val="3490890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C4B6-39F0-D0B7-5BC6-3F83067E4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Daily Test Case</a:t>
            </a:r>
            <a:br>
              <a:rPr lang="en-US" dirty="0"/>
            </a:br>
            <a:br>
              <a:rPr lang="en-US" dirty="0"/>
            </a:br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4616EFC-D9A6-03F2-6296-75B2FF35AD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0559811"/>
              </p:ext>
            </p:extLst>
          </p:nvPr>
        </p:nvGraphicFramePr>
        <p:xfrm>
          <a:off x="838200" y="221891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6997737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800116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Metric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Oxygen" panose="02000503000000000000" pitchFamily="2" charset="0"/>
                        </a:rPr>
                        <a:t>Value</a:t>
                      </a:r>
                      <a:endParaRPr lang="en-IN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939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Total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246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548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Passed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00FF00"/>
                          </a:highlight>
                          <a:latin typeface="Oxygen" panose="02000503000000000000" pitchFamily="2" charset="0"/>
                        </a:rPr>
                        <a:t>84</a:t>
                      </a:r>
                      <a:endParaRPr lang="en-IN" b="1" dirty="0">
                        <a:highlight>
                          <a:srgbClr val="00FF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69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Failed Tests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highlight>
                            <a:srgbClr val="FF0000"/>
                          </a:highlight>
                          <a:latin typeface="Oxygen" panose="02000503000000000000" pitchFamily="2" charset="0"/>
                        </a:rPr>
                        <a:t>162</a:t>
                      </a:r>
                      <a:endParaRPr lang="en-IN" b="1" dirty="0">
                        <a:highlight>
                          <a:srgbClr val="FF0000"/>
                        </a:highlight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42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Start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10:05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60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End Time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Oxygen" panose="02000503000000000000" pitchFamily="2" charset="0"/>
                        </a:rPr>
                        <a:t>07-03-2025 10:06 AM</a:t>
                      </a:r>
                      <a:endParaRPr lang="en-IN" b="1" dirty="0">
                        <a:latin typeface="Oxygen" panose="02000503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299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01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0C59B-D246-A255-28DB-1F22560CA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5471"/>
            <a:ext cx="9144000" cy="2212258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4B44E-F696-7930-B407-723F2AC337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3EB35B-E315-5CC2-5040-582B4E54F44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Daily Test Case Details</a:t>
            </a:r>
            <a:br>
              <a:rPr lang="en-US" dirty="0"/>
            </a:br>
            <a:endParaRPr lang="en-US" dirty="0"/>
          </a:p>
          <a:p>
            <a:r>
              <a:rPr lang="en-US" sz="2000" b="1" dirty="0">
                <a:latin typeface="Oxygen" panose="02000503000000000000" pitchFamily="2" charset="0"/>
              </a:rPr>
              <a:t>Date : 07-03-2025</a:t>
            </a:r>
            <a:endParaRPr lang="en-IN" sz="2000" b="1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2B2DC7-C395-FB76-BA7D-EDBBAA0B0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755" y="2009322"/>
            <a:ext cx="10850489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47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Oxygen</vt:lpstr>
      <vt:lpstr>Office Theme</vt:lpstr>
      <vt:lpstr>Yearly Test Case Metrics</vt:lpstr>
      <vt:lpstr>Monthly Summary</vt:lpstr>
      <vt:lpstr>    Date Wise Test Execution Summary </vt:lpstr>
      <vt:lpstr>Summary of Daily Test Case  Date : 07-03-2025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Debashish Nath</dc:creator>
  <cp:lastModifiedBy>Debashish Nath</cp:lastModifiedBy>
  <cp:revision>7</cp:revision>
  <dcterms:created xsi:type="dcterms:W3CDTF">2025-03-11T04:53:07Z</dcterms:created>
  <dcterms:modified xsi:type="dcterms:W3CDTF">2025-03-11T09:50:19Z</dcterms:modified>
</cp:coreProperties>
</file>