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ED254-BDD4-46CA-8BE1-75E6CC5D920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4298-5B24-44EB-B59E-A1E2EB96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3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ED254-BDD4-46CA-8BE1-75E6CC5D920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4298-5B24-44EB-B59E-A1E2EB96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2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ED254-BDD4-46CA-8BE1-75E6CC5D920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4298-5B24-44EB-B59E-A1E2EB96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33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ED254-BDD4-46CA-8BE1-75E6CC5D920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4298-5B24-44EB-B59E-A1E2EB9604F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8974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ED254-BDD4-46CA-8BE1-75E6CC5D920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4298-5B24-44EB-B59E-A1E2EB96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6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ED254-BDD4-46CA-8BE1-75E6CC5D920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4298-5B24-44EB-B59E-A1E2EB96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03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ED254-BDD4-46CA-8BE1-75E6CC5D920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4298-5B24-44EB-B59E-A1E2EB96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6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ED254-BDD4-46CA-8BE1-75E6CC5D920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4298-5B24-44EB-B59E-A1E2EB96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36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ED254-BDD4-46CA-8BE1-75E6CC5D920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4298-5B24-44EB-B59E-A1E2EB96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0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ED254-BDD4-46CA-8BE1-75E6CC5D920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4298-5B24-44EB-B59E-A1E2EB96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1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ED254-BDD4-46CA-8BE1-75E6CC5D920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4298-5B24-44EB-B59E-A1E2EB96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9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ED254-BDD4-46CA-8BE1-75E6CC5D920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4298-5B24-44EB-B59E-A1E2EB96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4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ED254-BDD4-46CA-8BE1-75E6CC5D920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4298-5B24-44EB-B59E-A1E2EB96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9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ED254-BDD4-46CA-8BE1-75E6CC5D920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4298-5B24-44EB-B59E-A1E2EB96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6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ED254-BDD4-46CA-8BE1-75E6CC5D920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4298-5B24-44EB-B59E-A1E2EB96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9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ED254-BDD4-46CA-8BE1-75E6CC5D920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4298-5B24-44EB-B59E-A1E2EB96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4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ED254-BDD4-46CA-8BE1-75E6CC5D920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4298-5B24-44EB-B59E-A1E2EB96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7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2ED254-BDD4-46CA-8BE1-75E6CC5D920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24298-5B24-44EB-B59E-A1E2EB96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5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teddy bear sitting&#10;&#10;AI-generated content may be incorrect.">
            <a:extLst>
              <a:ext uri="{FF2B5EF4-FFF2-40B4-BE49-F238E27FC236}">
                <a16:creationId xmlns:a16="http://schemas.microsoft.com/office/drawing/2014/main" id="{31B6FA4F-741C-F3E1-9F18-7813AE89E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779" y="2924597"/>
            <a:ext cx="1219200" cy="1219200"/>
          </a:xfrm>
          <a:prstGeom prst="rect">
            <a:avLst/>
          </a:prstGeom>
        </p:spPr>
      </p:pic>
      <p:pic>
        <p:nvPicPr>
          <p:cNvPr id="7" name="Picture 6" descr="A cartoon of a person in a hat and camouflage suit holding a rifle&#10;&#10;AI-generated content may be incorrect.">
            <a:extLst>
              <a:ext uri="{FF2B5EF4-FFF2-40B4-BE49-F238E27FC236}">
                <a16:creationId xmlns:a16="http://schemas.microsoft.com/office/drawing/2014/main" id="{A550439F-898E-0C9A-A981-9F8E66D3D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47" y="3459345"/>
            <a:ext cx="2438400" cy="2438400"/>
          </a:xfrm>
          <a:prstGeom prst="rect">
            <a:avLst/>
          </a:prstGeom>
        </p:spPr>
      </p:pic>
      <p:pic>
        <p:nvPicPr>
          <p:cNvPr id="9" name="Picture 8" descr="A cartoon of a person holding a pickaxe&#10;&#10;AI-generated content may be incorrect.">
            <a:extLst>
              <a:ext uri="{FF2B5EF4-FFF2-40B4-BE49-F238E27FC236}">
                <a16:creationId xmlns:a16="http://schemas.microsoft.com/office/drawing/2014/main" id="{EB60A82A-AC7F-F3FF-07F0-3DB5FAA76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694" y="486197"/>
            <a:ext cx="2438400" cy="2438400"/>
          </a:xfrm>
          <a:prstGeom prst="rect">
            <a:avLst/>
          </a:prstGeom>
        </p:spPr>
      </p:pic>
      <p:pic>
        <p:nvPicPr>
          <p:cNvPr id="11" name="Picture 10" descr="A cartoon of a child&#10;&#10;AI-generated content may be incorrect.">
            <a:extLst>
              <a:ext uri="{FF2B5EF4-FFF2-40B4-BE49-F238E27FC236}">
                <a16:creationId xmlns:a16="http://schemas.microsoft.com/office/drawing/2014/main" id="{D25DBA31-57F9-088B-FD83-70BCF8FDD0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20" y="4038600"/>
            <a:ext cx="2438400" cy="2438400"/>
          </a:xfrm>
          <a:prstGeom prst="rect">
            <a:avLst/>
          </a:prstGeom>
        </p:spPr>
      </p:pic>
      <p:pic>
        <p:nvPicPr>
          <p:cNvPr id="13" name="Picture 12" descr="A cartoon of a skunk&#10;&#10;AI-generated content may be incorrect.">
            <a:extLst>
              <a:ext uri="{FF2B5EF4-FFF2-40B4-BE49-F238E27FC236}">
                <a16:creationId xmlns:a16="http://schemas.microsoft.com/office/drawing/2014/main" id="{5CDC6831-0066-F1C0-0EB5-37072C0225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61" y="110928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13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Anirban Chakrabarty</dc:creator>
  <cp:lastModifiedBy>Anirban Chakrabarty</cp:lastModifiedBy>
  <cp:revision>1</cp:revision>
  <dcterms:created xsi:type="dcterms:W3CDTF">2025-05-22T04:10:03Z</dcterms:created>
  <dcterms:modified xsi:type="dcterms:W3CDTF">2025-05-22T04:11:19Z</dcterms:modified>
</cp:coreProperties>
</file>