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3343-A311-682D-49D2-59A35D66C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D0EA5-D337-2884-C79D-6855FACA5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392C-B12B-587A-60F5-1939CCAD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50782-4FF6-7287-1341-DF0CC9A3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CB8CD-66A7-F5C1-211D-41B1015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2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D6BA-D7AC-B555-0BE6-819A1BD4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6F2C5-6C64-6246-02D0-720FCAAFF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55B49-AAC0-2C63-1FDA-84B7A5FD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8CDF1-F235-44C9-97C4-5BE95EAE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7F239-4DC1-3183-7759-9B854C29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A5713-E49E-51BA-0ED8-397AC6515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33D93-6061-6587-7A63-4B2897A06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1F82-2B7A-9AD6-9351-15A2974A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EA2A0-E802-39F2-4619-F1271188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42037-D009-C36E-AED1-450BFB0C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2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92B0-9EF9-F400-51AF-6748A578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38721-8D9C-9604-C3EB-F1C18DA3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FE368-2A9A-9B32-F0F9-F3EBC270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A3FC-2269-71F2-A93D-40076B7D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9581-9EE1-182C-0923-C0638C3E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086A-25DE-7DA1-696E-4CF93E33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39EAA-12F6-AA33-FCBD-2CE942FB7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CF366-34C5-181D-3D9C-F9691EB0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19C0-278A-728B-0725-1EC54A2B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54D7-E587-E202-B441-ACBF2617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0CA1-6BAA-FB3A-E504-0425236A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C0A8-352F-B9DD-0A62-747485355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8B7D6-EE99-5296-42D4-43642D717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3CA6F-D7B1-4361-C3CB-02FEF08E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7ED47-D002-B644-579F-F65892E1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14DF0-54E8-602C-DBB5-A50F9DD6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8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5AF5-43EA-A2F6-DC4F-61D63E77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83620-B8A0-069E-E3F0-50832B2D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5C6D8-645A-F111-A949-3EF0B5C8A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B1ADF-7F80-C64E-A1A5-532142402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B2CC6-31F1-8EC2-4BC6-5D0325E49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4E686-611D-921E-9406-C6A0956B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9C146-F329-C713-0CD7-42E7B8D1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DC740-EC2E-BC2C-6CAF-8C69E135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58FF-AAE0-F49D-C9CD-11F21586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1D255-9F37-9FD1-09F1-97DB14A3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B3DE2-9DCA-1F59-BD78-CAB339E8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F65C8-C71D-6ED3-03F5-B7FF9C67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2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A18CB-E98D-FF38-352C-DE56EFFB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1B11A-62C4-6881-BB2B-021261D5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6B21-A2C5-C1F5-76BE-A75BD4DC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FD10-5495-3D52-F88D-D16E9818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674F-0EBC-265D-D7E3-34A14EAD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3E78B-916B-7F94-04DF-F35AD9E3F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11D61-BB8B-7ACF-AD01-D0C5365D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7CB8E-382B-47BF-C3DE-CA3F49DB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4B3B4-DBF7-4EDB-296F-DBA164D9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7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47A6-16B2-6793-35F5-A68382B8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E4F2A-9701-7C7A-A7A4-055146060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01BCD-CA61-577B-DF92-73D632156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F6367-79AE-BFB0-8474-B99ACEBB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4924D-0066-2A4F-B061-5F4A5F8C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3790E-AA1E-9137-155D-5CE9EE90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59F5E-00CE-9731-5D31-6436501E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B6118-F481-DBF7-9C8E-8983B1B6C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8EB79-4B54-33ED-130E-51A640CAB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8AF1C-0F94-95BB-E63D-7FEE756C6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4EEAA-C7E4-A519-AD6A-47B846FC2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1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5173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F3FE-1F0A-E077-CB3E-BA65DAF3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TypeScript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C966-15D8-36F5-85F4-7DFE0E0ED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TypeScript?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 is a syntactic superset of JavaScript which adds static typing.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basically means that TypeScript adds syntax on top of JavaScript, allowing developers to add types.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should I use TypeScript?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is a loosely typed language. It can be difficult to understand what types of data are being passed around in JavaScript.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JavaScript, function parameters and variables don't have any information! So developers need to look at documentation, or guess based on the implementation.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 allows specifying the types of data being passed around within the code, and has the ability to report errors when the types don't match.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TypeScript will report an error when passing a string into a function that expects a number. JavaScript will not.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7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BDE75F-A746-298D-29C2-C18C0912E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7D5F533-EEA5-5EAB-F703-B6212F113CD6}"/>
              </a:ext>
            </a:extLst>
          </p:cNvPr>
          <p:cNvSpPr txBox="1"/>
          <p:nvPr/>
        </p:nvSpPr>
        <p:spPr>
          <a:xfrm>
            <a:off x="4780723" y="122085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React Components as Children Props: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607001-EFD4-C5A9-0C18-E7D85F470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97" y="349936"/>
            <a:ext cx="4199136" cy="3263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400D7A-4990-2019-F248-E75D13E7B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97" y="3784895"/>
            <a:ext cx="5121763" cy="2543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7B0948-0C21-F80B-77D8-34E931B77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796" y="577787"/>
            <a:ext cx="5438769" cy="29275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929B6E-F44E-2835-16B6-AEF6A7FE3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325" y="3901419"/>
            <a:ext cx="4645072" cy="251770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A8CE7CB-AEA2-4841-66B0-0FE49AACB9B8}"/>
              </a:ext>
            </a:extLst>
          </p:cNvPr>
          <p:cNvSpPr/>
          <p:nvPr/>
        </p:nvSpPr>
        <p:spPr>
          <a:xfrm>
            <a:off x="6908872" y="1406099"/>
            <a:ext cx="1718293" cy="366068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2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D571A5-51CF-0C13-C427-C4C717240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0DA0CF6-EE5C-1E47-A8BB-FEA669FA9901}"/>
              </a:ext>
            </a:extLst>
          </p:cNvPr>
          <p:cNvSpPr txBox="1"/>
          <p:nvPr/>
        </p:nvSpPr>
        <p:spPr>
          <a:xfrm>
            <a:off x="5907920" y="122085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Optional Props: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2A222-AA1B-CB3A-C683-56F7F1FD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80" r="9219"/>
          <a:stretch/>
        </p:blipFill>
        <p:spPr>
          <a:xfrm>
            <a:off x="5047128" y="2194277"/>
            <a:ext cx="7144872" cy="46637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338FC4-4593-BFBC-0E2A-A2B610393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4" y="0"/>
            <a:ext cx="5027134" cy="294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6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C781-7F0A-5F6B-7AB3-5D20CD85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F767-45A7-62A4-5905-4D5CA5C12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066"/>
            <a:ext cx="10515600" cy="5558808"/>
          </a:xfrm>
        </p:spPr>
        <p:txBody>
          <a:bodyPr>
            <a:normAutofit fontScale="92500" lnSpcReduction="20000"/>
          </a:bodyPr>
          <a:lstStyle/>
          <a:p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TypeScript better than JavaScript?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kern="1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depends on your needs! Here’s a quick comparison: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TypeScript is better than JavaScript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 Typing – Helps catch errors early and makes code more predictable.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IDE Support – Autocompletion, refactoring, and navigation are much smoother.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Improved Maintainability – Large projects benefit from strict type checking.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Modern Features – Supports the latest JavaScript features while ensuring backward compatibility.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Object-Oriented Programming (OOP) Support – More structured code with interfaces, generics, and Enums.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❌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JavaScript Might Be Better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Simpler &amp; More Flexible – No need for compilation, so it's faster to set up.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Smaller Projects – If you're working on a quick script, TypeScript may be overkill.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Libraries &amp; Frameworks – Some JavaScript libraries don't have great TypeScript support.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Curve – TypeScript requires learning types, interfaces, and configurations.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🎯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Verdict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TypeScript for large-scale applications, enterprise projects, or when you need maintainability.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JavaScript for small projects, quick prototypes, or if you prefer a more flexible coding style.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89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68EC20-BE1B-27EB-7600-3F5045F913E0}"/>
              </a:ext>
            </a:extLst>
          </p:cNvPr>
          <p:cNvSpPr txBox="1"/>
          <p:nvPr/>
        </p:nvSpPr>
        <p:spPr>
          <a:xfrm>
            <a:off x="1033669" y="978010"/>
            <a:ext cx="9008827" cy="19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1800" kern="100" dirty="0"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</a:t>
            </a:r>
            <a:r>
              <a:rPr lang="en-US" sz="1800" kern="100" dirty="0" err="1"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vite@latest</a:t>
            </a:r>
            <a:r>
              <a:rPr lang="en-US" sz="1800" kern="100" dirty="0"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my-app -- --template react-</a:t>
            </a:r>
            <a:r>
              <a:rPr lang="en-US" sz="1800" kern="100" dirty="0" err="1"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</a:t>
            </a:r>
            <a:endParaRPr lang="en-IN" sz="1800" kern="1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my-app</a:t>
            </a:r>
            <a:endParaRPr lang="en-IN" sz="1800" kern="1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1800" kern="100" dirty="0"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</a:t>
            </a:r>
            <a:endParaRPr lang="en-IN" sz="1800" kern="1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1800" kern="100" dirty="0"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run dev</a:t>
            </a:r>
            <a:endParaRPr lang="en-IN" sz="1800" kern="1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>
                <a:solidFill>
                  <a:srgbClr val="0563C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http://localhost:5173/</a:t>
            </a:r>
            <a:endParaRPr lang="en-IN" sz="1800" kern="1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F3C26-9E52-3938-3F6C-CC5810841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06" y="3156155"/>
            <a:ext cx="7408664" cy="3210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7623E-939D-ECAE-6DBB-003B459ABAA2}"/>
              </a:ext>
            </a:extLst>
          </p:cNvPr>
          <p:cNvSpPr txBox="1"/>
          <p:nvPr/>
        </p:nvSpPr>
        <p:spPr>
          <a:xfrm>
            <a:off x="3572124" y="129958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Create a TypeScript Project</a:t>
            </a: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1951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7065ED-CAF8-A4F8-BE9D-A2F83DA3D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E9F52D-A989-E8AB-1F8E-61BA8D5FD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75" y="238079"/>
            <a:ext cx="4031656" cy="30830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8474B2-3E29-46EF-B15B-659E8CC30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4" y="3613502"/>
            <a:ext cx="8327300" cy="3048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F62D49-E676-98AA-F831-8913FF95F653}"/>
              </a:ext>
            </a:extLst>
          </p:cNvPr>
          <p:cNvSpPr txBox="1"/>
          <p:nvPr/>
        </p:nvSpPr>
        <p:spPr>
          <a:xfrm>
            <a:off x="5693135" y="758352"/>
            <a:ext cx="4605748" cy="102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Benefits: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Auto Complete after props. in component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Can pass strong type in &lt;Greet/&gt; as prop from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01074-6FE4-E1F6-AB9A-A449405E46DF}"/>
              </a:ext>
            </a:extLst>
          </p:cNvPr>
          <p:cNvSpPr txBox="1"/>
          <p:nvPr/>
        </p:nvSpPr>
        <p:spPr>
          <a:xfrm>
            <a:off x="5804452" y="1966498"/>
            <a:ext cx="5492209" cy="102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Types or Interfaces? Hardly any difference, use </a:t>
            </a:r>
            <a:r>
              <a:rPr lang="en-US" sz="1400" b="1" dirty="0" err="1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interchangably</a:t>
            </a:r>
            <a:endParaRPr lang="en-US" sz="1400" b="1" dirty="0">
              <a:solidFill>
                <a:schemeClr val="bg1">
                  <a:lumMod val="85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Types when building Apps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Interfaces when building Libraries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57BCA3-C8F0-1CD6-3590-C619B4A6E269}"/>
              </a:ext>
            </a:extLst>
          </p:cNvPr>
          <p:cNvCxnSpPr>
            <a:cxnSpLocks/>
          </p:cNvCxnSpPr>
          <p:nvPr/>
        </p:nvCxnSpPr>
        <p:spPr>
          <a:xfrm>
            <a:off x="2321780" y="2297198"/>
            <a:ext cx="2655737" cy="3158668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806B4E4-2767-F4BD-E4CC-6229F4B3C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519" y="3223831"/>
            <a:ext cx="5696050" cy="206378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D04E2E-7210-7611-BF96-0B2EF12DAF8C}"/>
              </a:ext>
            </a:extLst>
          </p:cNvPr>
          <p:cNvCxnSpPr>
            <a:cxnSpLocks/>
          </p:cNvCxnSpPr>
          <p:nvPr/>
        </p:nvCxnSpPr>
        <p:spPr>
          <a:xfrm>
            <a:off x="4463294" y="4324688"/>
            <a:ext cx="659645" cy="597991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EE9E9E-0F70-AE1E-CE83-DF6E3F29AF3B}"/>
              </a:ext>
            </a:extLst>
          </p:cNvPr>
          <p:cNvSpPr txBox="1"/>
          <p:nvPr/>
        </p:nvSpPr>
        <p:spPr>
          <a:xfrm>
            <a:off x="4977517" y="107183"/>
            <a:ext cx="3467616" cy="496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Typing a Basic Object Prop:</a:t>
            </a:r>
          </a:p>
        </p:txBody>
      </p:sp>
    </p:spTree>
    <p:extLst>
      <p:ext uri="{BB962C8B-B14F-4D97-AF65-F5344CB8AC3E}">
        <p14:creationId xmlns:p14="http://schemas.microsoft.com/office/powerpoint/2010/main" val="302354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F1F655-8CF6-F17F-0205-46F70BF78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0C9394-1E1B-74D3-E41A-B3BC64D9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42" y="406097"/>
            <a:ext cx="6354966" cy="3022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EFD05-5755-B84C-D68A-B4D488D1E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735" y="469128"/>
            <a:ext cx="5602265" cy="21083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8F67B6-7423-C134-9444-10BF12785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488" y="2696447"/>
            <a:ext cx="6931532" cy="408676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0350B6-2F03-169C-1189-656C1AEFB6B1}"/>
              </a:ext>
            </a:extLst>
          </p:cNvPr>
          <p:cNvCxnSpPr>
            <a:cxnSpLocks/>
          </p:cNvCxnSpPr>
          <p:nvPr/>
        </p:nvCxnSpPr>
        <p:spPr>
          <a:xfrm>
            <a:off x="4114488" y="2523625"/>
            <a:ext cx="1802392" cy="3471658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E4E983-F021-DA0A-6ADD-3DD09BF12D44}"/>
              </a:ext>
            </a:extLst>
          </p:cNvPr>
          <p:cNvCxnSpPr>
            <a:cxnSpLocks/>
          </p:cNvCxnSpPr>
          <p:nvPr/>
        </p:nvCxnSpPr>
        <p:spPr>
          <a:xfrm>
            <a:off x="5629523" y="3601822"/>
            <a:ext cx="994285" cy="1224620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050991-3DE3-7262-6715-E0F1150EE12B}"/>
              </a:ext>
            </a:extLst>
          </p:cNvPr>
          <p:cNvSpPr txBox="1"/>
          <p:nvPr/>
        </p:nvSpPr>
        <p:spPr>
          <a:xfrm>
            <a:off x="3810664" y="37279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Typing an Object Prop:</a:t>
            </a:r>
          </a:p>
        </p:txBody>
      </p:sp>
    </p:spTree>
    <p:extLst>
      <p:ext uri="{BB962C8B-B14F-4D97-AF65-F5344CB8AC3E}">
        <p14:creationId xmlns:p14="http://schemas.microsoft.com/office/powerpoint/2010/main" val="86074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EFEDEF-AE8E-D5AF-FFBD-EF0FA8E6A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973D7D-5EAA-489A-253D-25D6CB75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00" y="832465"/>
            <a:ext cx="6493875" cy="4009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26BDCF-381D-7B42-7F12-62AE76976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237" y="2214491"/>
            <a:ext cx="5335399" cy="455444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1ADE6-AE4C-FD0A-B833-924CFAC4ECC2}"/>
              </a:ext>
            </a:extLst>
          </p:cNvPr>
          <p:cNvCxnSpPr>
            <a:cxnSpLocks/>
          </p:cNvCxnSpPr>
          <p:nvPr/>
        </p:nvCxnSpPr>
        <p:spPr>
          <a:xfrm>
            <a:off x="3244934" y="4392256"/>
            <a:ext cx="4539393" cy="1396294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75B1E7A-95A9-2250-F533-ED5CF03E3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920" y="89067"/>
            <a:ext cx="5645866" cy="209239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941DC2-B4C8-F38C-C75D-07AA99BDEA47}"/>
              </a:ext>
            </a:extLst>
          </p:cNvPr>
          <p:cNvCxnSpPr>
            <a:cxnSpLocks/>
          </p:cNvCxnSpPr>
          <p:nvPr/>
        </p:nvCxnSpPr>
        <p:spPr>
          <a:xfrm>
            <a:off x="1858427" y="2770483"/>
            <a:ext cx="1049572" cy="1435757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6D9416-C50E-FE82-F8C1-CCC2DC360098}"/>
              </a:ext>
            </a:extLst>
          </p:cNvPr>
          <p:cNvCxnSpPr>
            <a:cxnSpLocks/>
          </p:cNvCxnSpPr>
          <p:nvPr/>
        </p:nvCxnSpPr>
        <p:spPr>
          <a:xfrm>
            <a:off x="8515847" y="3212327"/>
            <a:ext cx="1494845" cy="1630017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3AE75D-7153-B78F-7CC3-AC072D8D2888}"/>
              </a:ext>
            </a:extLst>
          </p:cNvPr>
          <p:cNvSpPr txBox="1"/>
          <p:nvPr/>
        </p:nvSpPr>
        <p:spPr>
          <a:xfrm>
            <a:off x="3810664" y="37279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Typing an Object Prop:</a:t>
            </a:r>
          </a:p>
        </p:txBody>
      </p:sp>
    </p:spTree>
    <p:extLst>
      <p:ext uri="{BB962C8B-B14F-4D97-AF65-F5344CB8AC3E}">
        <p14:creationId xmlns:p14="http://schemas.microsoft.com/office/powerpoint/2010/main" val="373173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BDCBAF-E57C-F975-862A-2A1B49D77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53595E-134D-62C2-97DB-9B511CC20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79"/>
            <a:ext cx="4211053" cy="67834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11B1DEC-E84B-232F-8A87-809B553A6EF1}"/>
              </a:ext>
            </a:extLst>
          </p:cNvPr>
          <p:cNvSpPr txBox="1"/>
          <p:nvPr/>
        </p:nvSpPr>
        <p:spPr>
          <a:xfrm>
            <a:off x="3810664" y="37279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Typing an Array Prop: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C515E9-D0DB-F282-8C94-3B2BD50B0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949" y="140627"/>
            <a:ext cx="4144880" cy="2962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0CC55D-FFD2-6EFA-8344-870034E6E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424" y="907579"/>
            <a:ext cx="4829529" cy="459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7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CBFFA-6BBB-4048-5EC2-A0F29B487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EA1DBF2-DC98-6E68-1D5A-1DD115091CB7}"/>
              </a:ext>
            </a:extLst>
          </p:cNvPr>
          <p:cNvSpPr txBox="1"/>
          <p:nvPr/>
        </p:nvSpPr>
        <p:spPr>
          <a:xfrm>
            <a:off x="4780723" y="122085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More on Prop: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D6751-7EE1-797F-B425-D16A67F1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5" y="153890"/>
            <a:ext cx="4205050" cy="4021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A6242C-087F-9944-FC3E-3E23A33F9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598" y="3430587"/>
            <a:ext cx="6882066" cy="3400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AABF3E-76D9-B771-EA23-ED55F5ACD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729" y="153890"/>
            <a:ext cx="3785635" cy="319930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C49C06A-CA96-7607-39FE-698F9860C86B}"/>
              </a:ext>
            </a:extLst>
          </p:cNvPr>
          <p:cNvSpPr/>
          <p:nvPr/>
        </p:nvSpPr>
        <p:spPr>
          <a:xfrm>
            <a:off x="8340107" y="2728534"/>
            <a:ext cx="2137872" cy="535960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6B81E0-7C5B-95D8-DEFB-70484F839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86E209E-A4AA-EDE2-68E1-610780AFAF8D}"/>
              </a:ext>
            </a:extLst>
          </p:cNvPr>
          <p:cNvSpPr txBox="1"/>
          <p:nvPr/>
        </p:nvSpPr>
        <p:spPr>
          <a:xfrm>
            <a:off x="4780723" y="122085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Children Props: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091EA-453E-8DB6-0E89-ECCAD73EA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7" y="700704"/>
            <a:ext cx="5243596" cy="2856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533CA-DAA6-C950-59DF-6FBB10BB2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93" y="4068688"/>
            <a:ext cx="7570273" cy="2200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ED81C1-8451-E6D1-7450-ECCDEB5E2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376" y="1484049"/>
            <a:ext cx="5825562" cy="128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9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449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Oxygen</vt:lpstr>
      <vt:lpstr>Segoe UI Emoji</vt:lpstr>
      <vt:lpstr>Symbol</vt:lpstr>
      <vt:lpstr>Office Theme</vt:lpstr>
      <vt:lpstr>    TypeScript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Anirban Chakrabarty</dc:creator>
  <cp:lastModifiedBy>Debashish Nath</cp:lastModifiedBy>
  <cp:revision>8</cp:revision>
  <dcterms:created xsi:type="dcterms:W3CDTF">2024-11-18T03:10:58Z</dcterms:created>
  <dcterms:modified xsi:type="dcterms:W3CDTF">2025-02-13T10:19:21Z</dcterms:modified>
</cp:coreProperties>
</file>