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4800" dirty="0" smtClean="0"/>
              <a:t>Create Website’s Home Page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home page (index.jsp)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home page servlet (HomeServlet.java)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header (header.jsp)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Create footer (footer.jsp)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 page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514600" y="52388"/>
            <a:ext cx="4495800" cy="50720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4" name="Content Placeholder 3" descr="Hea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428750"/>
            <a:ext cx="8629650" cy="2174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4" name="Content Placeholder 3" descr="Foo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62150"/>
            <a:ext cx="8532347" cy="147109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</TotalTime>
  <Words>32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Verdana</vt:lpstr>
      <vt:lpstr>Wingdings 2</vt:lpstr>
      <vt:lpstr>Solstice</vt:lpstr>
      <vt:lpstr>Create Website’s Home Page</vt:lpstr>
      <vt:lpstr>PowerPoint Presentation</vt:lpstr>
      <vt:lpstr>Header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11</cp:revision>
  <dcterms:created xsi:type="dcterms:W3CDTF">2018-06-17T21:46:29Z</dcterms:created>
  <dcterms:modified xsi:type="dcterms:W3CDTF">2021-06-12T16:19:00Z</dcterms:modified>
</cp:coreProperties>
</file>