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69923"/>
            <a:ext cx="7848600" cy="758777"/>
          </a:xfrm>
        </p:spPr>
        <p:txBody>
          <a:bodyPr>
            <a:noAutofit/>
          </a:bodyPr>
          <a:lstStyle/>
          <a:p>
            <a:r>
              <a:rPr lang="en-US" sz="4800" dirty="0" smtClean="0"/>
              <a:t>Create </a:t>
            </a:r>
            <a:r>
              <a:rPr lang="en-US" sz="4800" dirty="0" err="1" smtClean="0"/>
              <a:t>Admin’s</a:t>
            </a:r>
            <a:r>
              <a:rPr lang="en-US" sz="4800" dirty="0" smtClean="0"/>
              <a:t> Home Page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123950"/>
            <a:ext cx="7406640" cy="3581400"/>
          </a:xfrm>
        </p:spPr>
        <p:txBody>
          <a:bodyPr>
            <a:normAutofit/>
          </a:bodyPr>
          <a:lstStyle/>
          <a:p>
            <a:r>
              <a:rPr lang="en-US" b="1" dirty="0" smtClean="0"/>
              <a:t>Task List:</a:t>
            </a:r>
          </a:p>
          <a:p>
            <a:pPr marL="541782" indent="-514350">
              <a:buFont typeface="+mj-lt"/>
              <a:buAutoNum type="arabicPeriod"/>
            </a:pPr>
            <a:r>
              <a:rPr lang="en-US" dirty="0" smtClean="0"/>
              <a:t>Create admin home page (index.jsp)</a:t>
            </a:r>
          </a:p>
          <a:p>
            <a:pPr marL="541782" indent="-514350">
              <a:buFont typeface="+mj-lt"/>
              <a:buAutoNum type="arabicPeriod"/>
            </a:pPr>
            <a:r>
              <a:rPr lang="en-US" dirty="0" smtClean="0"/>
              <a:t>Create admin home servlet (AdminHomeServlet.java)</a:t>
            </a:r>
          </a:p>
          <a:p>
            <a:pPr marL="541782" indent="-514350">
              <a:buFont typeface="+mj-lt"/>
              <a:buAutoNum type="arabicPeriod"/>
            </a:pPr>
            <a:r>
              <a:rPr lang="en-US" dirty="0" smtClean="0"/>
              <a:t>Create admin header (header.jsp)</a:t>
            </a:r>
          </a:p>
          <a:p>
            <a:pPr marL="541782" indent="-514350">
              <a:buFont typeface="+mj-lt"/>
              <a:buAutoNum type="arabicPeriod"/>
            </a:pPr>
            <a:r>
              <a:rPr lang="en-US" dirty="0" smtClean="0"/>
              <a:t>Create admin footer (footer.jsp)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dmin Page Struc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01055"/>
            <a:ext cx="7376580" cy="504244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dmin Home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130535"/>
            <a:ext cx="6553200" cy="493272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97</TotalTime>
  <Words>33</Words>
  <Application>Microsoft Office PowerPoint</Application>
  <PresentationFormat>On-screen Show (16:9)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Gill Sans MT</vt:lpstr>
      <vt:lpstr>Verdana</vt:lpstr>
      <vt:lpstr>Wingdings 2</vt:lpstr>
      <vt:lpstr>Solstice</vt:lpstr>
      <vt:lpstr>Create Admin’s Home Page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 Minh Nam</dc:creator>
  <cp:lastModifiedBy>MOHIT</cp:lastModifiedBy>
  <cp:revision>15</cp:revision>
  <dcterms:created xsi:type="dcterms:W3CDTF">2018-06-17T21:46:29Z</dcterms:created>
  <dcterms:modified xsi:type="dcterms:W3CDTF">2021-06-12T16:54:46Z</dcterms:modified>
</cp:coreProperties>
</file>