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2" r:id="rId13"/>
    <p:sldId id="273" r:id="rId14"/>
    <p:sldId id="275" r:id="rId15"/>
    <p:sldId id="277" r:id="rId16"/>
    <p:sldId id="278" r:id="rId17"/>
    <p:sldId id="283" r:id="rId18"/>
    <p:sldId id="279" r:id="rId19"/>
    <p:sldId id="280" r:id="rId20"/>
    <p:sldId id="276" r:id="rId21"/>
    <p:sldId id="284" r:id="rId22"/>
    <p:sldId id="286" r:id="rId23"/>
    <p:sldId id="285" r:id="rId24"/>
    <p:sldId id="28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6E4474-A742-4E1A-9535-4033ECAD78B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E321A0-39BD-4D49-A5A1-C0E61D87DE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69923"/>
            <a:ext cx="7848600" cy="758777"/>
          </a:xfrm>
        </p:spPr>
        <p:txBody>
          <a:bodyPr>
            <a:noAutofit/>
          </a:bodyPr>
          <a:lstStyle/>
          <a:p>
            <a:r>
              <a:rPr lang="en-US" sz="4400" dirty="0" smtClean="0"/>
              <a:t>Code User Management Module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123950"/>
            <a:ext cx="7406640" cy="3581400"/>
          </a:xfrm>
        </p:spPr>
        <p:txBody>
          <a:bodyPr>
            <a:normAutofit/>
          </a:bodyPr>
          <a:lstStyle/>
          <a:p>
            <a:r>
              <a:rPr lang="en-US" b="1" dirty="0" smtClean="0"/>
              <a:t>Task List: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dirty="0" err="1" smtClean="0"/>
              <a:t>UserDAO</a:t>
            </a:r>
            <a:r>
              <a:rPr lang="en-US" dirty="0" smtClean="0"/>
              <a:t> + Unit tests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List Users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Create User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Edit User feature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 smtClean="0"/>
              <a:t>Implement Delete User feature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Create User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User Form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Validate Input in User Form (Javascript)</a:t>
            </a:r>
          </a:p>
          <a:p>
            <a:r>
              <a:rPr lang="en-US" dirty="0" smtClean="0"/>
              <a:t>Code Servlet Class (</a:t>
            </a:r>
            <a:r>
              <a:rPr lang="en-US" dirty="0" err="1" smtClean="0"/>
              <a:t>CreateUserServlet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UserServices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Code Message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Form Page</a:t>
            </a:r>
            <a:endParaRPr lang="en-US" dirty="0"/>
          </a:p>
        </p:txBody>
      </p:sp>
      <p:pic>
        <p:nvPicPr>
          <p:cNvPr id="4" name="Content Placeholder 3" descr="Create New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3628" y="1085849"/>
            <a:ext cx="4570171" cy="372084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4812792" cy="533399"/>
          </a:xfrm>
        </p:spPr>
        <p:txBody>
          <a:bodyPr>
            <a:noAutofit/>
          </a:bodyPr>
          <a:lstStyle/>
          <a:p>
            <a:r>
              <a:rPr lang="en-US" sz="2800" dirty="0" smtClean="0"/>
              <a:t>Activity Diagram: Create User</a:t>
            </a:r>
            <a:endParaRPr lang="en-US" sz="2800" dirty="0"/>
          </a:p>
        </p:txBody>
      </p:sp>
      <p:pic>
        <p:nvPicPr>
          <p:cNvPr id="4" name="Content Placeholder 3" descr="activity create 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666750"/>
            <a:ext cx="3962400" cy="444269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5117592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Sequence Diagram: Create User</a:t>
            </a:r>
            <a:endParaRPr lang="en-US" sz="2800" dirty="0"/>
          </a:p>
        </p:txBody>
      </p:sp>
      <p:pic>
        <p:nvPicPr>
          <p:cNvPr id="4" name="Content Placeholder 3" descr="create us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742950"/>
            <a:ext cx="6248400" cy="433806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Edit User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EditUserServlet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Update User Form Page (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UpdateUserServlet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UserServices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51"/>
            <a:ext cx="51054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User Form in Edit mode</a:t>
            </a:r>
            <a:endParaRPr lang="en-US" sz="3200" dirty="0"/>
          </a:p>
        </p:txBody>
      </p:sp>
      <p:pic>
        <p:nvPicPr>
          <p:cNvPr id="4" name="Content Placeholder 3" descr="Edit User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819150"/>
            <a:ext cx="5029199" cy="409456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5486400" cy="6667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Activity Diagram: Update User</a:t>
            </a:r>
            <a:endParaRPr lang="en-US" sz="3200" dirty="0"/>
          </a:p>
        </p:txBody>
      </p:sp>
      <p:pic>
        <p:nvPicPr>
          <p:cNvPr id="4" name="Content Placeholder 3" descr="activity update 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620728"/>
            <a:ext cx="3962399" cy="452344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 diagram Users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08652"/>
            <a:ext cx="6429731" cy="51015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2362200" cy="590549"/>
          </a:xfrm>
        </p:spPr>
        <p:txBody>
          <a:bodyPr>
            <a:noAutofit/>
          </a:bodyPr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5955792" cy="5369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Sequence Diagram: Edit User</a:t>
            </a:r>
            <a:endParaRPr lang="en-US" sz="3200" dirty="0"/>
          </a:p>
        </p:txBody>
      </p:sp>
      <p:pic>
        <p:nvPicPr>
          <p:cNvPr id="4" name="Content Placeholder 3" descr="edit us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6212" y="1338262"/>
            <a:ext cx="7477125" cy="3095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6336792" cy="5369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Sequence Diagram: Update User</a:t>
            </a:r>
            <a:endParaRPr lang="en-US" sz="3200" dirty="0"/>
          </a:p>
        </p:txBody>
      </p:sp>
      <p:pic>
        <p:nvPicPr>
          <p:cNvPr id="4" name="Content Placeholder 3" descr="udate us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971550"/>
            <a:ext cx="5644159" cy="391855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5979"/>
            <a:ext cx="7790688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Management Use Cases</a:t>
            </a:r>
            <a:endParaRPr lang="en-US" dirty="0"/>
          </a:p>
        </p:txBody>
      </p:sp>
      <p:pic>
        <p:nvPicPr>
          <p:cNvPr id="4" name="Content Placeholder 3" descr="use case manage us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1" y="913311"/>
            <a:ext cx="5105400" cy="423018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Delete User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Delete Confirmation Dialog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DeleteUserServlet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UserServices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User Confirmation Dialog</a:t>
            </a:r>
            <a:endParaRPr lang="en-US" dirty="0"/>
          </a:p>
        </p:txBody>
      </p:sp>
      <p:pic>
        <p:nvPicPr>
          <p:cNvPr id="4" name="Content Placeholder 3" descr="Confirm Delete User Dia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46679" y="1205122"/>
            <a:ext cx="5476191" cy="336190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Diagram: Delete User</a:t>
            </a:r>
            <a:endParaRPr lang="en-US" dirty="0"/>
          </a:p>
        </p:txBody>
      </p:sp>
      <p:pic>
        <p:nvPicPr>
          <p:cNvPr id="4" name="Content Placeholder 3" descr="activity delete us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29001" y="923739"/>
            <a:ext cx="3657600" cy="408790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"/>
            <a:ext cx="4507992" cy="6667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Diagram:</a:t>
            </a:r>
            <a:endParaRPr lang="en-US" dirty="0"/>
          </a:p>
        </p:txBody>
      </p:sp>
      <p:pic>
        <p:nvPicPr>
          <p:cNvPr id="4" name="Content Placeholder 3" descr="Class diagram Users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646567"/>
            <a:ext cx="5486400" cy="435306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Diagram:</a:t>
            </a:r>
            <a:endParaRPr lang="en-US" dirty="0"/>
          </a:p>
        </p:txBody>
      </p:sp>
      <p:pic>
        <p:nvPicPr>
          <p:cNvPr id="4" name="Content Placeholder 3" descr="delete us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9653" y="1085850"/>
            <a:ext cx="6650243" cy="3600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39624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Users List Page</a:t>
            </a:r>
            <a:endParaRPr lang="en-US" dirty="0"/>
          </a:p>
        </p:txBody>
      </p:sp>
      <p:pic>
        <p:nvPicPr>
          <p:cNvPr id="4" name="Content Placeholder 3" descr="Us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814233"/>
            <a:ext cx="6400799" cy="424043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3351"/>
            <a:ext cx="74980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Design – Table users</a:t>
            </a:r>
            <a:endParaRPr lang="en-US" dirty="0"/>
          </a:p>
        </p:txBody>
      </p:sp>
      <p:pic>
        <p:nvPicPr>
          <p:cNvPr id="6" name="Content Placeholder 5" descr="Table Us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862737"/>
            <a:ext cx="5791200" cy="42807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ass diagram Users Managem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08652"/>
            <a:ext cx="6429731" cy="51015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2362200" cy="590549"/>
          </a:xfrm>
        </p:spPr>
        <p:txBody>
          <a:bodyPr>
            <a:noAutofit/>
          </a:bodyPr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DAO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259712"/>
            <a:ext cx="7239000" cy="48381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85750"/>
            <a:ext cx="2209800" cy="1371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Code </a:t>
            </a:r>
            <a:br>
              <a:rPr lang="en-US" sz="3600" dirty="0" smtClean="0"/>
            </a:br>
            <a:r>
              <a:rPr lang="en-US" sz="3600" dirty="0" err="1" smtClean="0"/>
              <a:t>UserDAO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List Users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ListUsersServlet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 err="1" smtClean="0"/>
              <a:t>UserService</a:t>
            </a:r>
            <a:endParaRPr lang="en-US" dirty="0" smtClean="0"/>
          </a:p>
          <a:p>
            <a:r>
              <a:rPr lang="en-US" dirty="0" smtClean="0"/>
              <a:t>Code User List Page (HTML + 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022592" cy="689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Users Sequence Diagram</a:t>
            </a:r>
            <a:endParaRPr lang="en-US" dirty="0"/>
          </a:p>
        </p:txBody>
      </p:sp>
      <p:pic>
        <p:nvPicPr>
          <p:cNvPr id="4" name="Content Placeholder 3" descr="list us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2618" y="1200150"/>
            <a:ext cx="7810719" cy="323373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39624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Users List Page</a:t>
            </a:r>
            <a:endParaRPr lang="en-US" dirty="0"/>
          </a:p>
        </p:txBody>
      </p:sp>
      <p:pic>
        <p:nvPicPr>
          <p:cNvPr id="4" name="Content Placeholder 3" descr="Us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0" y="814233"/>
            <a:ext cx="6400799" cy="42404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350</TotalTime>
  <Words>183</Words>
  <Application>Microsoft Office PowerPoint</Application>
  <PresentationFormat>On-screen Show (16:9)</PresentationFormat>
  <Paragraphs>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Gill Sans MT</vt:lpstr>
      <vt:lpstr>Verdana</vt:lpstr>
      <vt:lpstr>Wingdings 2</vt:lpstr>
      <vt:lpstr>Solstice</vt:lpstr>
      <vt:lpstr>Code User Management Module</vt:lpstr>
      <vt:lpstr>User Management Use Cases</vt:lpstr>
      <vt:lpstr>Users List Page</vt:lpstr>
      <vt:lpstr>Database Design – Table users</vt:lpstr>
      <vt:lpstr>Class Diagram</vt:lpstr>
      <vt:lpstr>Code  UserDAO</vt:lpstr>
      <vt:lpstr>Implement List Users feature</vt:lpstr>
      <vt:lpstr>List Users Sequence Diagram</vt:lpstr>
      <vt:lpstr>Users List Page</vt:lpstr>
      <vt:lpstr>Implement Create User Feature</vt:lpstr>
      <vt:lpstr>User Form Page</vt:lpstr>
      <vt:lpstr>Activity Diagram: Create User</vt:lpstr>
      <vt:lpstr>Sequence Diagram: Create User</vt:lpstr>
      <vt:lpstr>Implement Edit User Feature</vt:lpstr>
      <vt:lpstr>User Form in Edit mode</vt:lpstr>
      <vt:lpstr>Activity Diagram: Update User</vt:lpstr>
      <vt:lpstr>Class Diagram</vt:lpstr>
      <vt:lpstr>Sequence Diagram: Edit User</vt:lpstr>
      <vt:lpstr>Sequence Diagram: Update User</vt:lpstr>
      <vt:lpstr>Implement Delete User Feature</vt:lpstr>
      <vt:lpstr>Delete User Confirmation Dialog</vt:lpstr>
      <vt:lpstr>Activity Diagram: Delete User</vt:lpstr>
      <vt:lpstr>Class Diagram:</vt:lpstr>
      <vt:lpstr>Sequence Diagram: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52</cp:revision>
  <dcterms:created xsi:type="dcterms:W3CDTF">2018-06-17T21:46:29Z</dcterms:created>
  <dcterms:modified xsi:type="dcterms:W3CDTF">2021-06-12T16:55:37Z</dcterms:modified>
</cp:coreProperties>
</file>