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58" r:id="rId13"/>
    <p:sldId id="271" r:id="rId14"/>
    <p:sldId id="272" r:id="rId15"/>
    <p:sldId id="275" r:id="rId16"/>
    <p:sldId id="276" r:id="rId17"/>
    <p:sldId id="277" r:id="rId18"/>
    <p:sldId id="283" r:id="rId19"/>
    <p:sldId id="274" r:id="rId20"/>
    <p:sldId id="278" r:id="rId21"/>
    <p:sldId id="281" r:id="rId22"/>
    <p:sldId id="284" r:id="rId23"/>
    <p:sldId id="285" r:id="rId24"/>
    <p:sldId id="28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02CDEE-EAD3-4E6D-9BD6-8D8C7E61A42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1899D7-6939-44F2-AA0E-CBBDF2659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9923"/>
            <a:ext cx="7772400" cy="701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Category Management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3394002"/>
          </a:xfrm>
        </p:spPr>
        <p:txBody>
          <a:bodyPr>
            <a:normAutofit/>
          </a:bodyPr>
          <a:lstStyle/>
          <a:p>
            <a:r>
              <a:rPr lang="en-US" b="1" dirty="0" smtClean="0"/>
              <a:t>Tasks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CategoryDAO</a:t>
            </a:r>
            <a:r>
              <a:rPr lang="en-US" dirty="0" smtClean="0"/>
              <a:t> + Unit Tests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List Categories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Create Category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Edit Category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Delete Category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Update Website’s Home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041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List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1" y="933447"/>
            <a:ext cx="5158362" cy="400050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Create Category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Category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Validate Form’s Input (Javascript)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CreateCategoryServlet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CategoryServices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Form Page</a:t>
            </a:r>
            <a:endParaRPr lang="en-US" dirty="0"/>
          </a:p>
        </p:txBody>
      </p:sp>
      <p:pic>
        <p:nvPicPr>
          <p:cNvPr id="4" name="Content Placeholder 3" descr="Create New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4249" y="1085850"/>
            <a:ext cx="4441051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727192" cy="613171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Activity Diagram: Create Category</a:t>
            </a:r>
            <a:endParaRPr lang="en-US" sz="2800" dirty="0"/>
          </a:p>
        </p:txBody>
      </p:sp>
      <p:pic>
        <p:nvPicPr>
          <p:cNvPr id="4" name="Content Placeholder 3" descr="activity creat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840389"/>
            <a:ext cx="3200400" cy="408327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251192" cy="613171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Diagram: Create Category</a:t>
            </a:r>
            <a:endParaRPr lang="en-US" sz="3600" dirty="0"/>
          </a:p>
        </p:txBody>
      </p:sp>
      <p:pic>
        <p:nvPicPr>
          <p:cNvPr id="4" name="Content Placeholder 3" descr="create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979356"/>
            <a:ext cx="5486400" cy="380903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Edit Category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EditCategoryServlet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Category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UpdateCategoryServlet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CategoryServices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Form in Edit Mode</a:t>
            </a:r>
            <a:endParaRPr lang="en-US" dirty="0"/>
          </a:p>
        </p:txBody>
      </p:sp>
      <p:pic>
        <p:nvPicPr>
          <p:cNvPr id="4" name="Content Placeholder 3" descr="Edit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4830" y="1085850"/>
            <a:ext cx="4339890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Diagram: Update Category</a:t>
            </a:r>
            <a:endParaRPr lang="en-US" sz="3200" dirty="0"/>
          </a:p>
        </p:txBody>
      </p:sp>
      <p:pic>
        <p:nvPicPr>
          <p:cNvPr id="4" name="Content Placeholder 3" descr="activity updat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937219"/>
            <a:ext cx="2895599" cy="41047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 diagram Category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7224" y="93725"/>
            <a:ext cx="6705600" cy="49392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0"/>
            <a:ext cx="3352800" cy="66675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Class Diagram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Diagram: Edit Category</a:t>
            </a:r>
            <a:endParaRPr lang="en-US" dirty="0"/>
          </a:p>
        </p:txBody>
      </p:sp>
      <p:pic>
        <p:nvPicPr>
          <p:cNvPr id="4" name="Content Placeholder 3" descr="edit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6212" y="1338262"/>
            <a:ext cx="7477125" cy="3095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Management Use Case</a:t>
            </a:r>
            <a:endParaRPr lang="en-US" dirty="0"/>
          </a:p>
        </p:txBody>
      </p:sp>
      <p:pic>
        <p:nvPicPr>
          <p:cNvPr id="4" name="Content Placeholder 3" descr="use case manage 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877173"/>
            <a:ext cx="5486400" cy="41777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327392" cy="613171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</a:t>
            </a:r>
            <a:r>
              <a:rPr lang="en-US" sz="3600" dirty="0" err="1" smtClean="0"/>
              <a:t>Diagarm</a:t>
            </a:r>
            <a:r>
              <a:rPr lang="en-US" sz="3600" dirty="0" smtClean="0"/>
              <a:t>: Update Category</a:t>
            </a:r>
            <a:endParaRPr lang="en-US" sz="3600" dirty="0"/>
          </a:p>
        </p:txBody>
      </p:sp>
      <p:pic>
        <p:nvPicPr>
          <p:cNvPr id="4" name="Content Placeholder 3" descr="update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1" y="879941"/>
            <a:ext cx="4953000" cy="40696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Delete Category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Delete Confirmation Dialog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DeleteCategoryServlet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CategoryServices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Delete Category Confirmation Dialog</a:t>
            </a:r>
            <a:endParaRPr lang="en-US" sz="3600" dirty="0"/>
          </a:p>
        </p:txBody>
      </p:sp>
      <p:pic>
        <p:nvPicPr>
          <p:cNvPr id="4" name="Content Placeholder 3" descr="Confirm Delete Category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2394" y="1262265"/>
            <a:ext cx="5904762" cy="324761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174992" cy="53697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Activity Diagram: Delete Category</a:t>
            </a:r>
            <a:endParaRPr lang="en-US" sz="3600" dirty="0"/>
          </a:p>
        </p:txBody>
      </p:sp>
      <p:pic>
        <p:nvPicPr>
          <p:cNvPr id="4" name="Content Placeholder 3" descr="activity delet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0" y="837045"/>
            <a:ext cx="3505199" cy="40906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Sequence Diagram: Delete Category</a:t>
            </a:r>
            <a:endParaRPr lang="en-US" sz="3600" dirty="0"/>
          </a:p>
        </p:txBody>
      </p:sp>
      <p:pic>
        <p:nvPicPr>
          <p:cNvPr id="4" name="Content Placeholder 3" descr="delete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9653" y="1085850"/>
            <a:ext cx="6650243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965192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List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895350"/>
            <a:ext cx="5334000" cy="41367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6717792" cy="457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Categories in Website’s Home Page</a:t>
            </a:r>
            <a:endParaRPr lang="en-US" sz="3200" dirty="0"/>
          </a:p>
        </p:txBody>
      </p:sp>
      <p:pic>
        <p:nvPicPr>
          <p:cNvPr id="4" name="Content Placeholder 3" descr="List Books by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628355"/>
            <a:ext cx="5105400" cy="44435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717792" cy="613171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Database Design –Table Category </a:t>
            </a:r>
            <a:endParaRPr lang="en-US" sz="3200" dirty="0"/>
          </a:p>
        </p:txBody>
      </p:sp>
      <p:pic>
        <p:nvPicPr>
          <p:cNvPr id="5" name="Content Placeholder 4" descr="Tabl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971550"/>
            <a:ext cx="5327847" cy="393826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 diagram Category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7224" y="93725"/>
            <a:ext cx="6705600" cy="49392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0"/>
            <a:ext cx="3352800" cy="66675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Class Diagram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098792" cy="457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Code </a:t>
            </a:r>
            <a:r>
              <a:rPr lang="en-US" sz="2800" dirty="0" err="1" smtClean="0"/>
              <a:t>CategoryDAO</a:t>
            </a:r>
            <a:r>
              <a:rPr lang="en-US" sz="2800" dirty="0" smtClean="0"/>
              <a:t> + Unit Tests</a:t>
            </a:r>
            <a:endParaRPr lang="en-US" sz="2800" dirty="0"/>
          </a:p>
        </p:txBody>
      </p:sp>
      <p:pic>
        <p:nvPicPr>
          <p:cNvPr id="4" name="Content Placeholder 3" descr="Class diagram Category DA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634091"/>
            <a:ext cx="6705600" cy="43732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List Category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ListCategoryServlet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CategoryServices</a:t>
            </a:r>
            <a:endParaRPr lang="en-US" dirty="0" smtClean="0"/>
          </a:p>
          <a:p>
            <a:r>
              <a:rPr lang="en-US" dirty="0" smtClean="0"/>
              <a:t>Code Category List Page (HTML + 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Category Sequence Diagram</a:t>
            </a:r>
            <a:endParaRPr lang="en-US" dirty="0"/>
          </a:p>
        </p:txBody>
      </p:sp>
      <p:pic>
        <p:nvPicPr>
          <p:cNvPr id="4" name="Content Placeholder 3" descr="list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6212" y="1338262"/>
            <a:ext cx="7477125" cy="3095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</TotalTime>
  <Words>186</Words>
  <Application>Microsoft Office PowerPoint</Application>
  <PresentationFormat>On-screen Show (16:9)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Verdana</vt:lpstr>
      <vt:lpstr>Wingdings 2</vt:lpstr>
      <vt:lpstr>Solstice</vt:lpstr>
      <vt:lpstr>Code Category Management Module</vt:lpstr>
      <vt:lpstr>Category Management Use Case</vt:lpstr>
      <vt:lpstr>Category List Page</vt:lpstr>
      <vt:lpstr>Categories in Website’s Home Page</vt:lpstr>
      <vt:lpstr>Database Design –Table Category </vt:lpstr>
      <vt:lpstr>Class Diagram</vt:lpstr>
      <vt:lpstr>Code CategoryDAO + Unit Tests</vt:lpstr>
      <vt:lpstr>Implement List Category Feature</vt:lpstr>
      <vt:lpstr>List Category Sequence Diagram</vt:lpstr>
      <vt:lpstr>Category List Page</vt:lpstr>
      <vt:lpstr>Implement Create Category Feature</vt:lpstr>
      <vt:lpstr>Category Form Page</vt:lpstr>
      <vt:lpstr>Activity Diagram: Create Category</vt:lpstr>
      <vt:lpstr>Sequence Diagram: Create Category</vt:lpstr>
      <vt:lpstr>Implement Edit Category Feature</vt:lpstr>
      <vt:lpstr>Category Form in Edit Mode</vt:lpstr>
      <vt:lpstr>Activity Diagram: Update Category</vt:lpstr>
      <vt:lpstr>Class Diagram</vt:lpstr>
      <vt:lpstr>Sequence Diagram: Edit Category</vt:lpstr>
      <vt:lpstr>Sequence Diagarm: Update Category</vt:lpstr>
      <vt:lpstr>Implement Delete Category Feature</vt:lpstr>
      <vt:lpstr>Delete Category Confirmation Dialog</vt:lpstr>
      <vt:lpstr>Activity Diagram: Delete Category</vt:lpstr>
      <vt:lpstr>Sequence Diagram: Delete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Category Management Module</dc:title>
  <dc:creator>Ha Minh Nam</dc:creator>
  <cp:lastModifiedBy>MOHIT</cp:lastModifiedBy>
  <cp:revision>26</cp:revision>
  <dcterms:created xsi:type="dcterms:W3CDTF">2018-07-22T04:30:21Z</dcterms:created>
  <dcterms:modified xsi:type="dcterms:W3CDTF">2021-06-12T16:56:41Z</dcterms:modified>
</cp:coreProperties>
</file>