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57" r:id="rId5"/>
    <p:sldId id="259" r:id="rId6"/>
    <p:sldId id="258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FE116-2636-4896-8E63-F6E562500F7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0FAAA-9781-4403-AA85-C3261ED7A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0FAAA-9781-4403-AA85-C3261ED7AF7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6713D1D-51E2-44A1-A5E4-3AF5DEC26641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EF1066-4F10-4944-91E2-6BD58853B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33351"/>
            <a:ext cx="7696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Authentication for Admin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1123950"/>
            <a:ext cx="7696200" cy="3810000"/>
          </a:xfrm>
        </p:spPr>
        <p:txBody>
          <a:bodyPr/>
          <a:lstStyle/>
          <a:p>
            <a:pPr marL="541782" indent="-514350">
              <a:buAutoNum type="arabicPeriod"/>
            </a:pPr>
            <a:r>
              <a:rPr lang="en-US" dirty="0" smtClean="0"/>
              <a:t>Implement </a:t>
            </a:r>
            <a:r>
              <a:rPr lang="en-US" dirty="0" err="1" smtClean="0"/>
              <a:t>checkLogin</a:t>
            </a:r>
            <a:r>
              <a:rPr lang="en-US" dirty="0" smtClean="0"/>
              <a:t>() in </a:t>
            </a:r>
            <a:r>
              <a:rPr lang="en-US" dirty="0" err="1" smtClean="0"/>
              <a:t>UserDAO</a:t>
            </a:r>
            <a:r>
              <a:rPr lang="en-US" dirty="0" smtClean="0"/>
              <a:t> + Unit Test</a:t>
            </a:r>
          </a:p>
          <a:p>
            <a:pPr marL="541782" indent="-514350">
              <a:buAutoNum type="arabicPeriod"/>
            </a:pPr>
            <a:r>
              <a:rPr lang="en-US" dirty="0" smtClean="0"/>
              <a:t>Create Login </a:t>
            </a:r>
            <a:r>
              <a:rPr lang="en-US" dirty="0" err="1" smtClean="0"/>
              <a:t>JSP</a:t>
            </a:r>
            <a:endParaRPr lang="en-US" dirty="0" smtClean="0"/>
          </a:p>
          <a:p>
            <a:pPr marL="541782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AdminLoginServlet</a:t>
            </a:r>
            <a:endParaRPr lang="en-US" dirty="0" smtClean="0"/>
          </a:p>
          <a:p>
            <a:pPr marL="541782" indent="-514350"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UserServices</a:t>
            </a:r>
            <a:r>
              <a:rPr lang="en-US" dirty="0" smtClean="0"/>
              <a:t> class</a:t>
            </a:r>
          </a:p>
          <a:p>
            <a:pPr marL="541782" indent="-514350">
              <a:buAutoNum type="arabicPeriod"/>
            </a:pPr>
            <a:r>
              <a:rPr lang="en-US" dirty="0" smtClean="0"/>
              <a:t>Update Admin Header </a:t>
            </a:r>
            <a:r>
              <a:rPr lang="en-US" dirty="0" err="1" smtClean="0"/>
              <a:t>JSP</a:t>
            </a:r>
            <a:endParaRPr lang="en-US" dirty="0" smtClean="0"/>
          </a:p>
          <a:p>
            <a:pPr marL="541782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AdminLogoutServlet</a:t>
            </a:r>
            <a:endParaRPr lang="en-US" dirty="0" smtClean="0"/>
          </a:p>
          <a:p>
            <a:pPr marL="541782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AdminLoginFilter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 Page</a:t>
            </a:r>
            <a:endParaRPr lang="en-US" dirty="0"/>
          </a:p>
        </p:txBody>
      </p:sp>
      <p:pic>
        <p:nvPicPr>
          <p:cNvPr id="4" name="Content Placeholder 3" descr="Admin Login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3798" y="1595257"/>
            <a:ext cx="3781953" cy="258163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Header</a:t>
            </a:r>
            <a:endParaRPr lang="en-US" dirty="0"/>
          </a:p>
        </p:txBody>
      </p:sp>
      <p:pic>
        <p:nvPicPr>
          <p:cNvPr id="4" name="Content Placeholder 3" descr="Admin Page Stru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149351"/>
            <a:ext cx="7620000" cy="3860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5422392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Diagram: Login</a:t>
            </a:r>
            <a:endParaRPr lang="en-US" dirty="0"/>
          </a:p>
        </p:txBody>
      </p:sp>
      <p:pic>
        <p:nvPicPr>
          <p:cNvPr id="4" name="Content Placeholder 3" descr="activity user 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047750"/>
            <a:ext cx="6099419" cy="399314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Diagram: Login</a:t>
            </a:r>
            <a:endParaRPr lang="en-US" dirty="0"/>
          </a:p>
        </p:txBody>
      </p:sp>
      <p:pic>
        <p:nvPicPr>
          <p:cNvPr id="4" name="Content Placeholder 3" descr="user login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1519" y="1276351"/>
            <a:ext cx="7429081" cy="26971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6412992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Diagram: Logout</a:t>
            </a:r>
            <a:endParaRPr lang="en-US" dirty="0"/>
          </a:p>
        </p:txBody>
      </p:sp>
      <p:pic>
        <p:nvPicPr>
          <p:cNvPr id="4" name="Content Placeholder 3" descr="activity user logo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19600" y="1047750"/>
            <a:ext cx="1282700" cy="38481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"/>
            <a:ext cx="5650992" cy="6667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HttpSession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66750"/>
            <a:ext cx="749808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Get a </a:t>
            </a:r>
            <a:r>
              <a:rPr lang="en-US" sz="2400" dirty="0" err="1" smtClean="0"/>
              <a:t>HttpSession</a:t>
            </a:r>
            <a:r>
              <a:rPr lang="en-US" sz="2400" dirty="0" smtClean="0"/>
              <a:t> object: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HttpSession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session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request.getSession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400" dirty="0" smtClean="0"/>
          </a:p>
          <a:p>
            <a:r>
              <a:rPr lang="en-US" sz="2400" dirty="0" smtClean="0"/>
              <a:t>Store an attribute: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session.setAttribute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(name, value);</a:t>
            </a:r>
          </a:p>
          <a:p>
            <a:endParaRPr lang="en-US" sz="2400" dirty="0" smtClean="0"/>
          </a:p>
          <a:p>
            <a:r>
              <a:rPr lang="en-US" sz="2400" dirty="0" smtClean="0"/>
              <a:t>Read an attribute: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Object value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session.getAttribute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endParaRPr lang="en-US" sz="2400" dirty="0" smtClean="0"/>
          </a:p>
          <a:p>
            <a:r>
              <a:rPr lang="en-US" sz="2400" dirty="0" smtClean="0"/>
              <a:t>Remove an attribute: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session.removeAttribute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6184392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 Filter</a:t>
            </a:r>
            <a:endParaRPr lang="en-US" dirty="0"/>
          </a:p>
        </p:txBody>
      </p:sp>
      <p:pic>
        <p:nvPicPr>
          <p:cNvPr id="4" name="Content Placeholder 3" descr="servlet filte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31188" y="1085849"/>
            <a:ext cx="2798212" cy="3721527"/>
          </a:xfrm>
        </p:spPr>
      </p:pic>
      <p:pic>
        <p:nvPicPr>
          <p:cNvPr id="5" name="Picture 4" descr="java servlet fil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047750"/>
            <a:ext cx="6670196" cy="343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Filters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and Authorization</a:t>
            </a:r>
          </a:p>
          <a:p>
            <a:r>
              <a:rPr lang="en-US" dirty="0" smtClean="0"/>
              <a:t>Logging and Auditing</a:t>
            </a:r>
          </a:p>
          <a:p>
            <a:r>
              <a:rPr lang="en-US" dirty="0" smtClean="0"/>
              <a:t>Data Compression</a:t>
            </a:r>
          </a:p>
          <a:p>
            <a:r>
              <a:rPr lang="en-US" dirty="0" smtClean="0"/>
              <a:t>Image Conversion</a:t>
            </a:r>
          </a:p>
          <a:p>
            <a:r>
              <a:rPr lang="en-US" dirty="0" smtClean="0"/>
              <a:t>Localization</a:t>
            </a:r>
          </a:p>
          <a:p>
            <a:r>
              <a:rPr lang="en-US" dirty="0" smtClean="0"/>
              <a:t>Transformation of Response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854</TotalTime>
  <Words>74</Words>
  <Application>Microsoft Office PowerPoint</Application>
  <PresentationFormat>On-screen Show (16:9)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Courier New</vt:lpstr>
      <vt:lpstr>Gill Sans MT</vt:lpstr>
      <vt:lpstr>Verdana</vt:lpstr>
      <vt:lpstr>Wingdings 2</vt:lpstr>
      <vt:lpstr>Solstice</vt:lpstr>
      <vt:lpstr>Implement Authentication for Admin</vt:lpstr>
      <vt:lpstr>Admin Login Page</vt:lpstr>
      <vt:lpstr>Admin Header</vt:lpstr>
      <vt:lpstr>Activity Diagram: Login</vt:lpstr>
      <vt:lpstr>Sequence Diagram: Login</vt:lpstr>
      <vt:lpstr>Activity Diagram: Logout</vt:lpstr>
      <vt:lpstr>Working with HttpSession</vt:lpstr>
      <vt:lpstr>Understand Filter</vt:lpstr>
      <vt:lpstr>What Filters Can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Cascading Style Sheet (CSS)</dc:title>
  <dc:creator>Ha Minh Nam</dc:creator>
  <cp:lastModifiedBy>MOHIT</cp:lastModifiedBy>
  <cp:revision>42</cp:revision>
  <dcterms:created xsi:type="dcterms:W3CDTF">2018-08-05T08:26:44Z</dcterms:created>
  <dcterms:modified xsi:type="dcterms:W3CDTF">2021-06-12T16:57:54Z</dcterms:modified>
</cp:coreProperties>
</file>