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6" r:id="rId3"/>
    <p:sldId id="260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5CAC-44B4-4089-8C94-32AC8622EEE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1A0B-BDCA-4203-A8EA-31771DA56B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5CAC-44B4-4089-8C94-32AC8622EEE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1A0B-BDCA-4203-A8EA-31771DA56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5CAC-44B4-4089-8C94-32AC8622EEE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1A0B-BDCA-4203-A8EA-31771DA56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5CAC-44B4-4089-8C94-32AC8622EEE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1A0B-BDCA-4203-A8EA-31771DA56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5CAC-44B4-4089-8C94-32AC8622EEE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1A0B-BDCA-4203-A8EA-31771DA56B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5CAC-44B4-4089-8C94-32AC8622EEE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1A0B-BDCA-4203-A8EA-31771DA56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5CAC-44B4-4089-8C94-32AC8622EEE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1A0B-BDCA-4203-A8EA-31771DA56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5CAC-44B4-4089-8C94-32AC8622EEE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1A0B-BDCA-4203-A8EA-31771DA56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5CAC-44B4-4089-8C94-32AC8622EEE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1A0B-BDCA-4203-A8EA-31771DA56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5CAC-44B4-4089-8C94-32AC8622EEE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1A0B-BDCA-4203-A8EA-31771DA56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5CAC-44B4-4089-8C94-32AC8622EEE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1A0B-BDCA-4203-A8EA-31771DA56B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A5B5CAC-44B4-4089-8C94-32AC8622EEE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F471A0B-BDCA-4203-A8EA-31771DA56BC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33350"/>
            <a:ext cx="7498080" cy="92987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Handle Exceptions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00150"/>
            <a:ext cx="7498080" cy="3810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Test abnormal cases</a:t>
            </a:r>
          </a:p>
          <a:p>
            <a:r>
              <a:rPr lang="en-US" dirty="0" smtClean="0"/>
              <a:t>Why we need exception handling?</a:t>
            </a:r>
          </a:p>
          <a:p>
            <a:r>
              <a:rPr lang="en-US" dirty="0" smtClean="0"/>
              <a:t>3 ways of handling exceptions in a Java web application</a:t>
            </a:r>
          </a:p>
          <a:p>
            <a:r>
              <a:rPr lang="en-US" dirty="0" smtClean="0"/>
              <a:t>Configure exception handling</a:t>
            </a:r>
          </a:p>
          <a:p>
            <a:r>
              <a:rPr lang="en-US" dirty="0" smtClean="0"/>
              <a:t>Code exception handling </a:t>
            </a:r>
            <a:r>
              <a:rPr lang="en-US" dirty="0" err="1" smtClean="0"/>
              <a:t>JSP</a:t>
            </a:r>
            <a:r>
              <a:rPr lang="en-US" dirty="0" smtClean="0"/>
              <a:t> pages</a:t>
            </a:r>
          </a:p>
          <a:p>
            <a:r>
              <a:rPr lang="en-US" dirty="0" smtClean="0"/>
              <a:t>Test both Back-end and Front-end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 ways of handling exceptions in a Java web application: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09750"/>
            <a:ext cx="7406640" cy="3200400"/>
          </a:xfrm>
        </p:spPr>
        <p:txBody>
          <a:bodyPr>
            <a:normAutofit/>
          </a:bodyPr>
          <a:lstStyle/>
          <a:p>
            <a:pPr marL="541782" indent="-514350">
              <a:buAutoNum type="arabicPeriod"/>
            </a:pPr>
            <a:r>
              <a:rPr lang="en-US" sz="3200" dirty="0" smtClean="0"/>
              <a:t>Catching exceptions in </a:t>
            </a:r>
            <a:r>
              <a:rPr lang="en-US" sz="3200" dirty="0" err="1" smtClean="0"/>
              <a:t>JSP</a:t>
            </a:r>
            <a:r>
              <a:rPr lang="en-US" sz="3200" dirty="0" smtClean="0"/>
              <a:t> pages</a:t>
            </a:r>
          </a:p>
          <a:p>
            <a:pPr marL="541782" indent="-514350">
              <a:buAutoNum type="arabicPeriod"/>
            </a:pPr>
            <a:r>
              <a:rPr lang="en-US" sz="3200" dirty="0" smtClean="0"/>
              <a:t>Page-level exception handling</a:t>
            </a:r>
          </a:p>
          <a:p>
            <a:pPr marL="541782" indent="-514350">
              <a:buAutoNum type="arabicPeriod"/>
            </a:pPr>
            <a:r>
              <a:rPr lang="en-US" sz="3200" dirty="0" smtClean="0"/>
              <a:t>Application-level exception </a:t>
            </a:r>
            <a:r>
              <a:rPr lang="en-US" sz="3200" dirty="0" smtClean="0"/>
              <a:t>handling</a:t>
            </a:r>
          </a:p>
          <a:p>
            <a:r>
              <a:rPr lang="en-US" sz="3200" dirty="0" smtClean="0"/>
              <a:t>(3</a:t>
            </a:r>
            <a:r>
              <a:rPr lang="en-US" sz="3200" baseline="30000" dirty="0" smtClean="0"/>
              <a:t>rd</a:t>
            </a:r>
            <a:r>
              <a:rPr lang="en-US" sz="3200" dirty="0" smtClean="0"/>
              <a:t> is used in the Project)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5979"/>
            <a:ext cx="7866888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Application-Level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062" y="869902"/>
            <a:ext cx="7498080" cy="6477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Configuration in web.xml:</a:t>
            </a:r>
            <a:endParaRPr lang="en-US" sz="2000" dirty="0"/>
          </a:p>
        </p:txBody>
      </p:sp>
      <p:pic>
        <p:nvPicPr>
          <p:cNvPr id="4" name="Picture 3" descr="error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4909" y="1235926"/>
            <a:ext cx="7620386" cy="833480"/>
          </a:xfrm>
          <a:prstGeom prst="rect">
            <a:avLst/>
          </a:prstGeom>
        </p:spPr>
      </p:pic>
      <p:pic>
        <p:nvPicPr>
          <p:cNvPr id="6" name="Picture 5" descr="error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8993" y="3014395"/>
            <a:ext cx="7440973" cy="819190"/>
          </a:xfrm>
          <a:prstGeom prst="rect">
            <a:avLst/>
          </a:prstGeom>
        </p:spPr>
      </p:pic>
      <p:pic>
        <p:nvPicPr>
          <p:cNvPr id="7" name="Picture 6" descr="error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4909" y="2069406"/>
            <a:ext cx="6428858" cy="894581"/>
          </a:xfrm>
          <a:prstGeom prst="rect">
            <a:avLst/>
          </a:prstGeom>
        </p:spPr>
      </p:pic>
      <p:pic>
        <p:nvPicPr>
          <p:cNvPr id="8" name="Picture 7" descr="error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6800" y="3823423"/>
            <a:ext cx="6741064" cy="1200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85</TotalTime>
  <Words>71</Words>
  <Application>Microsoft Office PowerPoint</Application>
  <PresentationFormat>On-screen Show (16:9)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Gill Sans MT</vt:lpstr>
      <vt:lpstr>Verdana</vt:lpstr>
      <vt:lpstr>Wingdings 2</vt:lpstr>
      <vt:lpstr>Solstice</vt:lpstr>
      <vt:lpstr>Handle Exceptions</vt:lpstr>
      <vt:lpstr>3 ways of handling exceptions in a Java web application:</vt:lpstr>
      <vt:lpstr>Application-Level Exception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 Minh Nam</dc:creator>
  <cp:lastModifiedBy>MOHIT</cp:lastModifiedBy>
  <cp:revision>17</cp:revision>
  <dcterms:created xsi:type="dcterms:W3CDTF">2018-08-20T03:31:36Z</dcterms:created>
  <dcterms:modified xsi:type="dcterms:W3CDTF">2021-06-12T17:00:41Z</dcterms:modified>
</cp:coreProperties>
</file>