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9" r:id="rId11"/>
    <p:sldId id="271" r:id="rId12"/>
    <p:sldId id="291" r:id="rId13"/>
    <p:sldId id="292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76" r:id="rId22"/>
    <p:sldId id="287" r:id="rId23"/>
    <p:sldId id="284" r:id="rId24"/>
    <p:sldId id="28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9923"/>
            <a:ext cx="7848600" cy="758777"/>
          </a:xfrm>
        </p:spPr>
        <p:txBody>
          <a:bodyPr>
            <a:noAutofit/>
          </a:bodyPr>
          <a:lstStyle/>
          <a:p>
            <a:r>
              <a:rPr lang="en-US" sz="4400" dirty="0" smtClean="0"/>
              <a:t>Code Book Management Module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123950"/>
            <a:ext cx="740664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Task List: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BookDAO</a:t>
            </a:r>
            <a:r>
              <a:rPr lang="en-US" dirty="0" smtClean="0"/>
              <a:t> + Unit tests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Create Book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List Books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Edit Book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Delete Book feature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Create Book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Book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NewBookServlet</a:t>
            </a:r>
            <a:endParaRPr lang="en-US" dirty="0" smtClean="0"/>
          </a:p>
          <a:p>
            <a:r>
              <a:rPr lang="en-US" dirty="0" smtClean="0"/>
              <a:t>Validate Input in Book Form (Javascript)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CreateBookServlet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BookServices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0"/>
            <a:ext cx="35052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Book Form Page</a:t>
            </a:r>
            <a:endParaRPr lang="en-US" sz="3600" dirty="0"/>
          </a:p>
        </p:txBody>
      </p:sp>
      <p:pic>
        <p:nvPicPr>
          <p:cNvPr id="6" name="Content Placeholder 5" descr="Create New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666750"/>
            <a:ext cx="5724464" cy="426369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 Diagram: New Book</a:t>
            </a:r>
            <a:endParaRPr lang="en-US" sz="2800" dirty="0"/>
          </a:p>
        </p:txBody>
      </p:sp>
      <p:pic>
        <p:nvPicPr>
          <p:cNvPr id="4" name="Content Placeholder 3" descr="activity new bo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19600" y="971550"/>
            <a:ext cx="1106488" cy="374098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Sequence Diagram: New Book</a:t>
            </a:r>
            <a:endParaRPr lang="en-US" sz="2800" dirty="0"/>
          </a:p>
        </p:txBody>
      </p:sp>
      <p:pic>
        <p:nvPicPr>
          <p:cNvPr id="4" name="Content Placeholder 3" descr="new book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4263" y="1352550"/>
            <a:ext cx="5433699" cy="29860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4812792" cy="533399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Activity Diagram: Create Book</a:t>
            </a:r>
            <a:endParaRPr lang="en-US" sz="2800" dirty="0"/>
          </a:p>
        </p:txBody>
      </p:sp>
      <p:pic>
        <p:nvPicPr>
          <p:cNvPr id="6" name="Content Placeholder 5" descr="activity create bo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666750"/>
            <a:ext cx="4038600" cy="426937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5117592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 Diagram: Create Book</a:t>
            </a:r>
            <a:endParaRPr lang="en-US" sz="2800" dirty="0"/>
          </a:p>
        </p:txBody>
      </p:sp>
      <p:pic>
        <p:nvPicPr>
          <p:cNvPr id="6" name="Content Placeholder 5" descr="create book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819150"/>
            <a:ext cx="6118894" cy="42481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Edit Book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EditBookServlet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Book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UpdateBookServlet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BookServices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1"/>
            <a:ext cx="3124200" cy="1371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Book Form </a:t>
            </a:r>
            <a:br>
              <a:rPr lang="en-US" sz="3200" dirty="0" smtClean="0"/>
            </a:br>
            <a:r>
              <a:rPr lang="en-US" sz="3200" dirty="0" smtClean="0"/>
              <a:t>in Edit mode</a:t>
            </a:r>
            <a:endParaRPr lang="en-US" sz="3200" dirty="0"/>
          </a:p>
        </p:txBody>
      </p:sp>
      <p:pic>
        <p:nvPicPr>
          <p:cNvPr id="6" name="Content Placeholder 5" descr="Edit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53727" y="0"/>
            <a:ext cx="5808001" cy="49339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5486400" cy="5905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Activity Diagram: Update Book</a:t>
            </a:r>
            <a:endParaRPr lang="en-US" sz="2800" dirty="0"/>
          </a:p>
        </p:txBody>
      </p:sp>
      <p:pic>
        <p:nvPicPr>
          <p:cNvPr id="6" name="Content Placeholder 5" descr="activity update bo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569238"/>
            <a:ext cx="3581400" cy="45742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955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Edit Book</a:t>
            </a:r>
            <a:endParaRPr lang="en-US" sz="3200" dirty="0"/>
          </a:p>
        </p:txBody>
      </p:sp>
      <p:pic>
        <p:nvPicPr>
          <p:cNvPr id="6" name="Content Placeholder 5" descr="edit book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9900" y="1085850"/>
            <a:ext cx="6889750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979"/>
            <a:ext cx="7790688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 Management Use Cases</a:t>
            </a:r>
            <a:endParaRPr lang="en-US" dirty="0"/>
          </a:p>
        </p:txBody>
      </p:sp>
      <p:pic>
        <p:nvPicPr>
          <p:cNvPr id="6" name="Content Placeholder 5" descr="use case manage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971550"/>
            <a:ext cx="5073650" cy="391395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336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Update Book</a:t>
            </a:r>
            <a:endParaRPr lang="en-US" sz="3200" dirty="0"/>
          </a:p>
        </p:txBody>
      </p:sp>
      <p:pic>
        <p:nvPicPr>
          <p:cNvPr id="6" name="Content Placeholder 5" descr="update book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791046"/>
            <a:ext cx="4876800" cy="418461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 Book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Delete Confirmation Dialog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DeleteBookServlet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BookServices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OrderDAO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ReviewDAO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Sequence Diagram: Delete Book</a:t>
            </a:r>
            <a:endParaRPr lang="en-US" sz="3600" dirty="0"/>
          </a:p>
        </p:txBody>
      </p:sp>
      <p:pic>
        <p:nvPicPr>
          <p:cNvPr id="6" name="Content Placeholder 5" descr="delete book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6394" y="819150"/>
            <a:ext cx="5255390" cy="411422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Book Confirmation Dialog</a:t>
            </a:r>
            <a:endParaRPr lang="en-US" dirty="0"/>
          </a:p>
        </p:txBody>
      </p:sp>
      <p:pic>
        <p:nvPicPr>
          <p:cNvPr id="6" name="Content Placeholder 5" descr="Confirm Delete Book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8108" y="1400360"/>
            <a:ext cx="5733334" cy="297142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49808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Activity Diagram: Delete Book</a:t>
            </a:r>
            <a:endParaRPr lang="en-US" sz="3200" dirty="0"/>
          </a:p>
        </p:txBody>
      </p:sp>
      <p:pic>
        <p:nvPicPr>
          <p:cNvPr id="6" name="Content Placeholder 5" descr="activity delete bo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895349"/>
            <a:ext cx="5334000" cy="403705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39624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Books List Page</a:t>
            </a:r>
            <a:endParaRPr lang="en-US" dirty="0"/>
          </a:p>
        </p:txBody>
      </p:sp>
      <p:pic>
        <p:nvPicPr>
          <p:cNvPr id="6" name="Content Placeholder 5" descr="Book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819150"/>
            <a:ext cx="7086600" cy="412970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Design – Table book</a:t>
            </a:r>
            <a:endParaRPr lang="en-US" dirty="0"/>
          </a:p>
        </p:txBody>
      </p:sp>
      <p:pic>
        <p:nvPicPr>
          <p:cNvPr id="5" name="Content Placeholder 4" descr="Database Table Design - Bo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971550"/>
            <a:ext cx="5463591" cy="4038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ook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57150"/>
            <a:ext cx="5943600" cy="50738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2362200" cy="590549"/>
          </a:xfrm>
        </p:spPr>
        <p:txBody>
          <a:bodyPr>
            <a:no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ookDA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09550"/>
            <a:ext cx="6503307" cy="4756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85750"/>
            <a:ext cx="2209800" cy="1371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Code </a:t>
            </a:r>
            <a:br>
              <a:rPr lang="en-US" sz="3600" dirty="0" smtClean="0"/>
            </a:br>
            <a:r>
              <a:rPr lang="en-US" sz="3600" dirty="0" err="1" smtClean="0"/>
              <a:t>BookDAO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List Books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ListBookServlet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BookServices</a:t>
            </a:r>
            <a:endParaRPr lang="en-US" dirty="0" smtClean="0"/>
          </a:p>
          <a:p>
            <a:r>
              <a:rPr lang="en-US" dirty="0" smtClean="0"/>
              <a:t>Code Book List Page (HTML + 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39624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Books List Page</a:t>
            </a:r>
            <a:endParaRPr lang="en-US" dirty="0"/>
          </a:p>
        </p:txBody>
      </p:sp>
      <p:pic>
        <p:nvPicPr>
          <p:cNvPr id="6" name="Content Placeholder 5" descr="Book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819150"/>
            <a:ext cx="6930265" cy="4038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022592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Books Sequence Diagram</a:t>
            </a:r>
            <a:endParaRPr lang="en-US" dirty="0"/>
          </a:p>
        </p:txBody>
      </p:sp>
      <p:pic>
        <p:nvPicPr>
          <p:cNvPr id="6" name="Content Placeholder 5" descr="list books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1" y="1132590"/>
            <a:ext cx="7466012" cy="330129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576</TotalTime>
  <Words>185</Words>
  <Application>Microsoft Office PowerPoint</Application>
  <PresentationFormat>On-screen Show (16:9)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Gill Sans MT</vt:lpstr>
      <vt:lpstr>Verdana</vt:lpstr>
      <vt:lpstr>Wingdings 2</vt:lpstr>
      <vt:lpstr>Solstice</vt:lpstr>
      <vt:lpstr>Code Book Management Module</vt:lpstr>
      <vt:lpstr>Book Management Use Cases</vt:lpstr>
      <vt:lpstr>Books List Page</vt:lpstr>
      <vt:lpstr>Database Design – Table book</vt:lpstr>
      <vt:lpstr>Class Diagram</vt:lpstr>
      <vt:lpstr>Code  BookDAO</vt:lpstr>
      <vt:lpstr>Implement List Books feature</vt:lpstr>
      <vt:lpstr>Books List Page</vt:lpstr>
      <vt:lpstr>List Books Sequence Diagram</vt:lpstr>
      <vt:lpstr>Implement Create Book Feature</vt:lpstr>
      <vt:lpstr>Book Form Page</vt:lpstr>
      <vt:lpstr>Activity Diagram: New Book</vt:lpstr>
      <vt:lpstr>Sequence Diagram: New Book</vt:lpstr>
      <vt:lpstr>Activity Diagram: Create Book</vt:lpstr>
      <vt:lpstr>Sequence Diagram: Create Book</vt:lpstr>
      <vt:lpstr>Implement Edit Book Feature</vt:lpstr>
      <vt:lpstr>Book Form  in Edit mode</vt:lpstr>
      <vt:lpstr>Activity Diagram: Update Book</vt:lpstr>
      <vt:lpstr>Sequence Diagram: Edit Book</vt:lpstr>
      <vt:lpstr>Sequence Diagram: Update Book</vt:lpstr>
      <vt:lpstr>Implement Delete Book Feature</vt:lpstr>
      <vt:lpstr>Sequence Diagram: Delete Book</vt:lpstr>
      <vt:lpstr>Delete Book Confirmation Dialog</vt:lpstr>
      <vt:lpstr>Activity Diagram: Delete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78</cp:revision>
  <dcterms:created xsi:type="dcterms:W3CDTF">2018-06-17T21:46:29Z</dcterms:created>
  <dcterms:modified xsi:type="dcterms:W3CDTF">2021-06-12T17:01:40Z</dcterms:modified>
</cp:coreProperties>
</file>