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40" autoAdjust="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F90EF-7B16-427A-A691-AD59C7E6DC7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9071C-18AD-46FC-A5B8-BAB4841E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9071C-18AD-46FC-A5B8-BAB4841E023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09550"/>
            <a:ext cx="8077200" cy="1104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 List Books Feature in Front-End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581150"/>
            <a:ext cx="7406640" cy="3048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List Books by Category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List Books in Home Page:</a:t>
            </a:r>
          </a:p>
          <a:p>
            <a:pPr lvl="1" algn="l">
              <a:buFont typeface="Wingdings" pitchFamily="2" charset="2"/>
              <a:buChar char="q"/>
            </a:pPr>
            <a:r>
              <a:rPr lang="en-US" sz="2400" dirty="0" smtClean="0"/>
              <a:t>New Books – Most recently published books</a:t>
            </a:r>
          </a:p>
          <a:p>
            <a:pPr lvl="1" algn="l">
              <a:buFont typeface="Wingdings" pitchFamily="2" charset="2"/>
              <a:buChar char="q"/>
            </a:pPr>
            <a:r>
              <a:rPr lang="en-US" sz="2400" dirty="0" smtClean="0"/>
              <a:t>Best-selling Books</a:t>
            </a:r>
          </a:p>
          <a:p>
            <a:pPr lvl="1" algn="l">
              <a:buFont typeface="Wingdings" pitchFamily="2" charset="2"/>
              <a:buChar char="q"/>
            </a:pPr>
            <a:r>
              <a:rPr lang="en-US" sz="2400" dirty="0" smtClean="0"/>
              <a:t>Most-favored Books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1"/>
            <a:ext cx="2971800" cy="5333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 Diagram</a:t>
            </a:r>
            <a:endParaRPr lang="en-US" sz="3600" dirty="0"/>
          </a:p>
        </p:txBody>
      </p:sp>
      <p:pic>
        <p:nvPicPr>
          <p:cNvPr id="4" name="Content Placeholder 3" descr="List New Books in Home Page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716963"/>
            <a:ext cx="5486400" cy="428129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4279392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list new books in 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958300"/>
            <a:ext cx="7260213" cy="38232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5979"/>
            <a:ext cx="7866888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 List New Books in Home Page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List: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listNewBooks</a:t>
            </a:r>
            <a:r>
              <a:rPr lang="en-US" dirty="0" smtClean="0"/>
              <a:t>() method in </a:t>
            </a:r>
            <a:r>
              <a:rPr lang="en-US" dirty="0" err="1" smtClean="0"/>
              <a:t>BookDAO</a:t>
            </a:r>
            <a:r>
              <a:rPr lang="en-US" dirty="0" smtClean="0"/>
              <a:t> + Write Unit test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HomeServlet</a:t>
            </a:r>
            <a:endParaRPr lang="en-US" dirty="0" smtClean="0"/>
          </a:p>
          <a:p>
            <a:pPr lvl="1"/>
            <a:r>
              <a:rPr lang="en-US" dirty="0" smtClean="0"/>
              <a:t>Update Home Page (index.jsp)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 case list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625095"/>
            <a:ext cx="5669546" cy="43088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4507992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5803392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Books in a Category</a:t>
            </a:r>
            <a:endParaRPr lang="en-US" dirty="0"/>
          </a:p>
        </p:txBody>
      </p:sp>
      <p:pic>
        <p:nvPicPr>
          <p:cNvPr id="4" name="Content Placeholder 3" descr="List Books by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768569"/>
            <a:ext cx="5943600" cy="401950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5979"/>
            <a:ext cx="2971800" cy="1222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Books in Home Page</a:t>
            </a:r>
            <a:endParaRPr lang="en-US" dirty="0"/>
          </a:p>
        </p:txBody>
      </p:sp>
      <p:pic>
        <p:nvPicPr>
          <p:cNvPr id="4" name="Content Placeholder 3" descr="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14800" y="133350"/>
            <a:ext cx="4779008" cy="4800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5979"/>
            <a:ext cx="5410200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 in a Listing Page</a:t>
            </a:r>
            <a:endParaRPr lang="en-US" dirty="0"/>
          </a:p>
        </p:txBody>
      </p:sp>
      <p:pic>
        <p:nvPicPr>
          <p:cNvPr id="4" name="Content Placeholder 3" descr="Book in Listing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958160"/>
            <a:ext cx="4114800" cy="379277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5979"/>
            <a:ext cx="7543800" cy="1298971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 List Books by Category Feature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81150"/>
            <a:ext cx="7866888" cy="31051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Code </a:t>
            </a:r>
            <a:r>
              <a:rPr lang="en-US" sz="2800" dirty="0" err="1" smtClean="0"/>
              <a:t>listByCategory</a:t>
            </a:r>
            <a:r>
              <a:rPr lang="en-US" sz="2800" dirty="0" smtClean="0"/>
              <a:t>() method in </a:t>
            </a:r>
            <a:r>
              <a:rPr lang="en-US" sz="2800" dirty="0" err="1" smtClean="0"/>
              <a:t>BookDAO</a:t>
            </a:r>
            <a:r>
              <a:rPr lang="en-US" sz="2800" dirty="0" smtClean="0"/>
              <a:t> Class</a:t>
            </a:r>
          </a:p>
          <a:p>
            <a:r>
              <a:rPr lang="en-US" sz="2800" dirty="0" smtClean="0"/>
              <a:t>Create </a:t>
            </a:r>
            <a:r>
              <a:rPr lang="en-US" sz="2800" dirty="0" err="1" smtClean="0"/>
              <a:t>ViewBooksByCategoryServlet</a:t>
            </a:r>
            <a:r>
              <a:rPr lang="en-US" sz="2800" dirty="0" smtClean="0"/>
              <a:t> Class</a:t>
            </a:r>
          </a:p>
          <a:p>
            <a:r>
              <a:rPr lang="en-US" sz="2800" dirty="0" smtClean="0"/>
              <a:t>Update </a:t>
            </a:r>
            <a:r>
              <a:rPr lang="en-US" sz="2800" dirty="0" err="1" smtClean="0"/>
              <a:t>BookServices</a:t>
            </a:r>
            <a:r>
              <a:rPr lang="en-US" sz="2800" dirty="0" smtClean="0"/>
              <a:t> Class</a:t>
            </a:r>
          </a:p>
          <a:p>
            <a:r>
              <a:rPr lang="en-US" sz="2800" dirty="0" smtClean="0"/>
              <a:t>Code List Books by Category Page (</a:t>
            </a:r>
            <a:r>
              <a:rPr lang="en-US" sz="2800" dirty="0" err="1" smtClean="0"/>
              <a:t>JSP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33350"/>
            <a:ext cx="25908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 Diagram</a:t>
            </a:r>
            <a:endParaRPr lang="en-US" sz="3600" dirty="0"/>
          </a:p>
        </p:txBody>
      </p:sp>
      <p:pic>
        <p:nvPicPr>
          <p:cNvPr id="4" name="Content Placeholder 3" descr="List Books by Category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3379" y="742950"/>
            <a:ext cx="6647639" cy="44005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5193792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list books by category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23092"/>
            <a:ext cx="7772399" cy="325939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1"/>
            <a:ext cx="8001000" cy="762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 List New Books in Home Page</a:t>
            </a:r>
            <a:endParaRPr lang="en-US" sz="3600" dirty="0"/>
          </a:p>
        </p:txBody>
      </p:sp>
      <p:pic>
        <p:nvPicPr>
          <p:cNvPr id="4" name="Content Placeholder 3" descr="Home page - New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971550"/>
            <a:ext cx="7692320" cy="3733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</TotalTime>
  <Words>117</Words>
  <Application>Microsoft Office PowerPoint</Application>
  <PresentationFormat>On-screen Show (16:9)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Gill Sans MT</vt:lpstr>
      <vt:lpstr>Verdana</vt:lpstr>
      <vt:lpstr>Wingdings</vt:lpstr>
      <vt:lpstr>Wingdings 2</vt:lpstr>
      <vt:lpstr>Solstice</vt:lpstr>
      <vt:lpstr>Understand List Books Feature in Front-End</vt:lpstr>
      <vt:lpstr>Use Case Diagram</vt:lpstr>
      <vt:lpstr>List Books in a Category</vt:lpstr>
      <vt:lpstr>List Books in Home Page</vt:lpstr>
      <vt:lpstr>Book in a Listing Page</vt:lpstr>
      <vt:lpstr>Implement List Books by Category Feature</vt:lpstr>
      <vt:lpstr>Class Diagram</vt:lpstr>
      <vt:lpstr>Sequence Diagram</vt:lpstr>
      <vt:lpstr>Implement List New Books in Home Page</vt:lpstr>
      <vt:lpstr>Class Diagram</vt:lpstr>
      <vt:lpstr>Sequence Diagram</vt:lpstr>
      <vt:lpstr>Implement List New Books in 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19</cp:revision>
  <dcterms:created xsi:type="dcterms:W3CDTF">2018-09-13T02:12:45Z</dcterms:created>
  <dcterms:modified xsi:type="dcterms:W3CDTF">2021-06-12T17:02:46Z</dcterms:modified>
</cp:coreProperties>
</file>