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6" r:id="rId2"/>
    <p:sldId id="267" r:id="rId3"/>
    <p:sldId id="268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40" autoAdjust="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90EF-7B16-427A-A691-AD59C7E6DC7E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9071C-18AD-46FC-A5B8-BAB4841E0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9071C-18AD-46FC-A5B8-BAB4841E02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BFC3FF-5DC8-4FB6-829C-F83D2631199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C48A833-81CF-4B36-85F6-6AEDA5881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ook Detail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666750"/>
            <a:ext cx="4275155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1"/>
            <a:ext cx="8001000" cy="533399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 View Book Detail Feature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1"/>
            <a:ext cx="2971800" cy="533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pic>
        <p:nvPicPr>
          <p:cNvPr id="6" name="Content Placeholder 5" descr="View Book Detail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666750"/>
            <a:ext cx="7262282" cy="44767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2793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8" name="Content Placeholder 7" descr="view book details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101717"/>
            <a:ext cx="7499350" cy="356871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9"/>
            <a:ext cx="7866888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 List New Books in Home Page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List:</a:t>
            </a:r>
          </a:p>
          <a:p>
            <a:pPr lvl="1"/>
            <a:r>
              <a:rPr lang="en-US" dirty="0" smtClean="0"/>
              <a:t>Implement get() method in </a:t>
            </a:r>
            <a:r>
              <a:rPr lang="en-US" dirty="0" err="1" smtClean="0"/>
              <a:t>BookDAO</a:t>
            </a:r>
            <a:r>
              <a:rPr lang="en-US" dirty="0" smtClean="0"/>
              <a:t> + Write Unit test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ViewBookServlet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BookServices</a:t>
            </a:r>
            <a:endParaRPr lang="en-US" dirty="0" smtClean="0"/>
          </a:p>
          <a:p>
            <a:pPr lvl="1"/>
            <a:r>
              <a:rPr lang="en-US" dirty="0" smtClean="0"/>
              <a:t>Create Book Detail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41</Words>
  <Application>Microsoft Office PowerPoint</Application>
  <PresentationFormat>On-screen Show (16:9)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Gill Sans MT</vt:lpstr>
      <vt:lpstr>Verdana</vt:lpstr>
      <vt:lpstr>Wingdings 2</vt:lpstr>
      <vt:lpstr>Solstice</vt:lpstr>
      <vt:lpstr>Implement View Book Detail Feature</vt:lpstr>
      <vt:lpstr>Class Diagram</vt:lpstr>
      <vt:lpstr>Sequence Diagram</vt:lpstr>
      <vt:lpstr>Implement List New Books in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30</cp:revision>
  <dcterms:created xsi:type="dcterms:W3CDTF">2018-09-13T02:12:45Z</dcterms:created>
  <dcterms:modified xsi:type="dcterms:W3CDTF">2021-06-12T17:03:18Z</dcterms:modified>
</cp:coreProperties>
</file>