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6" r:id="rId2"/>
    <p:sldId id="272" r:id="rId3"/>
    <p:sldId id="267" r:id="rId4"/>
    <p:sldId id="268" r:id="rId5"/>
    <p:sldId id="27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94640" autoAdjust="0"/>
  </p:normalViewPr>
  <p:slideViewPr>
    <p:cSldViewPr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F90EF-7B16-427A-A691-AD59C7E6DC7E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9071C-18AD-46FC-A5B8-BAB4841E02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9071C-18AD-46FC-A5B8-BAB4841E023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C3FF-5DC8-4FB6-829C-F83D2631199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A833-81CF-4B36-85F6-6AEDA5881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C3FF-5DC8-4FB6-829C-F83D2631199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A833-81CF-4B36-85F6-6AEDA5881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C3FF-5DC8-4FB6-829C-F83D2631199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A833-81CF-4B36-85F6-6AEDA5881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C3FF-5DC8-4FB6-829C-F83D2631199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A833-81CF-4B36-85F6-6AEDA5881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C3FF-5DC8-4FB6-829C-F83D2631199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A833-81CF-4B36-85F6-6AEDA5881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C3FF-5DC8-4FB6-829C-F83D2631199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A833-81CF-4B36-85F6-6AEDA5881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C3FF-5DC8-4FB6-829C-F83D2631199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A833-81CF-4B36-85F6-6AEDA5881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C3FF-5DC8-4FB6-829C-F83D2631199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A833-81CF-4B36-85F6-6AEDA5881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C3FF-5DC8-4FB6-829C-F83D2631199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A833-81CF-4B36-85F6-6AEDA5881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C3FF-5DC8-4FB6-829C-F83D2631199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A833-81CF-4B36-85F6-6AEDA5881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C3FF-5DC8-4FB6-829C-F83D2631199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A833-81CF-4B36-85F6-6AEDA5881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3BFC3FF-5DC8-4FB6-829C-F83D2631199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C48A833-81CF-4B36-85F6-6AEDA5881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earch Result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590550"/>
            <a:ext cx="6781800" cy="455925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3351"/>
            <a:ext cx="8001000" cy="533399"/>
          </a:xfrm>
        </p:spPr>
        <p:txBody>
          <a:bodyPr>
            <a:noAutofit/>
          </a:bodyPr>
          <a:lstStyle/>
          <a:p>
            <a:r>
              <a:rPr lang="en-US" sz="3600" dirty="0" smtClean="0"/>
              <a:t>Implement Search Book Feature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ctiviy search boo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29000" y="361950"/>
            <a:ext cx="4604133" cy="4495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4965192" cy="6131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3351"/>
            <a:ext cx="2971800" cy="533399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Class Diagram</a:t>
            </a:r>
            <a:endParaRPr lang="en-US" sz="3600" dirty="0"/>
          </a:p>
        </p:txBody>
      </p:sp>
      <p:pic>
        <p:nvPicPr>
          <p:cNvPr id="5" name="Content Placeholder 4" descr="Search Book Class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799" y="742950"/>
            <a:ext cx="6798733" cy="41910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4279392" cy="5369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7" name="Content Placeholder 6" descr="search books sequence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24444" y="1123950"/>
            <a:ext cx="7710006" cy="343052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05979"/>
            <a:ext cx="7866888" cy="857250"/>
          </a:xfrm>
        </p:spPr>
        <p:txBody>
          <a:bodyPr>
            <a:noAutofit/>
          </a:bodyPr>
          <a:lstStyle/>
          <a:p>
            <a:r>
              <a:rPr lang="en-US" sz="3200" dirty="0" smtClean="0"/>
              <a:t>Implement List New Books in Home Page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List:</a:t>
            </a:r>
          </a:p>
          <a:p>
            <a:pPr lvl="1"/>
            <a:r>
              <a:rPr lang="en-US" dirty="0" smtClean="0"/>
              <a:t>Implement search() method in </a:t>
            </a:r>
            <a:r>
              <a:rPr lang="en-US" dirty="0" err="1" smtClean="0"/>
              <a:t>BookDAO</a:t>
            </a:r>
            <a:r>
              <a:rPr lang="en-US" dirty="0" smtClean="0"/>
              <a:t> + Write unit tests</a:t>
            </a:r>
          </a:p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SearchBookServlet</a:t>
            </a:r>
            <a:endParaRPr lang="en-US" dirty="0" smtClean="0"/>
          </a:p>
          <a:p>
            <a:pPr lvl="1"/>
            <a:r>
              <a:rPr lang="en-US" dirty="0" smtClean="0"/>
              <a:t>Update </a:t>
            </a:r>
            <a:r>
              <a:rPr lang="en-US" dirty="0" err="1" smtClean="0"/>
              <a:t>BookServices</a:t>
            </a:r>
            <a:endParaRPr lang="en-US" dirty="0" smtClean="0"/>
          </a:p>
          <a:p>
            <a:pPr lvl="1"/>
            <a:r>
              <a:rPr lang="en-US" dirty="0" smtClean="0"/>
              <a:t>Code Search Result Page (</a:t>
            </a:r>
            <a:r>
              <a:rPr lang="en-US" dirty="0" err="1" smtClean="0"/>
              <a:t>JSP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308</TotalTime>
  <Words>42</Words>
  <Application>Microsoft Office PowerPoint</Application>
  <PresentationFormat>On-screen Show (16:9)</PresentationFormat>
  <Paragraphs>11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Gill Sans MT</vt:lpstr>
      <vt:lpstr>Verdana</vt:lpstr>
      <vt:lpstr>Wingdings 2</vt:lpstr>
      <vt:lpstr>Solstice</vt:lpstr>
      <vt:lpstr>Implement Search Book Feature</vt:lpstr>
      <vt:lpstr>Activity Diagram</vt:lpstr>
      <vt:lpstr>Class Diagram</vt:lpstr>
      <vt:lpstr>Sequence Diagram</vt:lpstr>
      <vt:lpstr>Implement List New Books in Home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 Minh Nam</dc:creator>
  <cp:lastModifiedBy>MOHIT</cp:lastModifiedBy>
  <cp:revision>37</cp:revision>
  <dcterms:created xsi:type="dcterms:W3CDTF">2018-09-13T02:12:45Z</dcterms:created>
  <dcterms:modified xsi:type="dcterms:W3CDTF">2021-06-12T17:03:37Z</dcterms:modified>
</cp:coreProperties>
</file>