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90EDCB-5446-49E4-87DD-F00C8E6D6D6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02DFBD-33B9-4158-8811-536E7806A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625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Refactor?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2479602"/>
          </a:xfrm>
        </p:spPr>
        <p:txBody>
          <a:bodyPr>
            <a:normAutofit/>
          </a:bodyPr>
          <a:lstStyle/>
          <a:p>
            <a:pPr marL="541782" indent="-514350">
              <a:buAutoNum type="arabicPeriod"/>
            </a:pPr>
            <a:r>
              <a:rPr lang="en-US" sz="3200" dirty="0" smtClean="0"/>
              <a:t>Remove Duplicate Code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Code is Better Designed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Improve Performance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existing Java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Inefficiently Use of </a:t>
            </a:r>
            <a:r>
              <a:rPr lang="en-US" dirty="0" err="1" smtClean="0"/>
              <a:t>EntityManagerFactory</a:t>
            </a:r>
            <a:r>
              <a:rPr lang="en-US" dirty="0" smtClean="0"/>
              <a:t> and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smtClean="0"/>
              <a:t>Duplicate Code that stores a List&lt;Category&gt; collection as a Request attribute in the front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Refactor Solution for Java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JpaDAO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Allow only one </a:t>
            </a:r>
            <a:r>
              <a:rPr lang="en-US" dirty="0" smtClean="0"/>
              <a:t>instance </a:t>
            </a:r>
            <a:r>
              <a:rPr lang="en-US" dirty="0" smtClean="0"/>
              <a:t>of </a:t>
            </a:r>
            <a:r>
              <a:rPr lang="en-US" dirty="0" err="1" smtClean="0"/>
              <a:t>EntityManagerFactory</a:t>
            </a:r>
            <a:r>
              <a:rPr lang="en-US" dirty="0" smtClean="0"/>
              <a:t> across </a:t>
            </a:r>
            <a:r>
              <a:rPr lang="en-US" smtClean="0"/>
              <a:t>the application</a:t>
            </a:r>
            <a:endParaRPr lang="en-US" dirty="0" smtClean="0"/>
          </a:p>
          <a:p>
            <a:pPr lvl="1"/>
            <a:r>
              <a:rPr lang="en-US" dirty="0" smtClean="0"/>
              <a:t>Create and Close </a:t>
            </a:r>
            <a:r>
              <a:rPr lang="en-US" dirty="0" err="1" smtClean="0"/>
              <a:t>EntityManager</a:t>
            </a:r>
            <a:r>
              <a:rPr lang="en-US" dirty="0" smtClean="0"/>
              <a:t> in each method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BaseServlet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Create a new Java Filter Servlet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Problems with existing CSS + 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style information is mixed in HTML</a:t>
            </a:r>
          </a:p>
          <a:p>
            <a:r>
              <a:rPr lang="en-US" dirty="0" smtClean="0">
                <a:sym typeface="Wingdings" pitchFamily="2" charset="2"/>
              </a:rPr>
              <a:t>Solution: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Move style information into CSS file to increase separation between content (HTML) and format (CSS)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the application</a:t>
            </a:r>
          </a:p>
          <a:p>
            <a:r>
              <a:rPr lang="en-US" dirty="0" smtClean="0"/>
              <a:t>Refactor Java Code</a:t>
            </a:r>
          </a:p>
          <a:p>
            <a:r>
              <a:rPr lang="en-US" dirty="0" smtClean="0"/>
              <a:t>Test all functionalities</a:t>
            </a:r>
          </a:p>
          <a:p>
            <a:r>
              <a:rPr lang="en-US" dirty="0" smtClean="0"/>
              <a:t>Refactor CSS + HTML and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</TotalTime>
  <Words>125</Words>
  <Application>Microsoft Office PowerPoint</Application>
  <PresentationFormat>On-screen Show (16:9)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Why Refactor?</vt:lpstr>
      <vt:lpstr>Problems with existing Java code</vt:lpstr>
      <vt:lpstr>Refactor Solution for Java Code</vt:lpstr>
      <vt:lpstr>Problems with existing CSS + HTML</vt:lpstr>
      <vt:lpstr>Task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Ha Minh Nam</cp:lastModifiedBy>
  <cp:revision>12</cp:revision>
  <dcterms:created xsi:type="dcterms:W3CDTF">2018-10-09T09:39:56Z</dcterms:created>
  <dcterms:modified xsi:type="dcterms:W3CDTF">2018-10-10T02:05:23Z</dcterms:modified>
</cp:coreProperties>
</file>