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DDD770-8929-4BCC-B160-EE87172E98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D9D040-A5E0-4F45-9E01-CA7CF8D61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33351"/>
            <a:ext cx="7406640" cy="76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Small Updates and Fix Bugs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47750"/>
            <a:ext cx="8458200" cy="3886200"/>
          </a:xfrm>
        </p:spPr>
        <p:txBody>
          <a:bodyPr>
            <a:normAutofit lnSpcReduction="10000"/>
          </a:bodyPr>
          <a:lstStyle/>
          <a:p>
            <a:pPr marL="541782" indent="-514350">
              <a:buFont typeface="Wingdings 2"/>
              <a:buAutoNum type="arabicPeriod"/>
            </a:pPr>
            <a:r>
              <a:rPr lang="en-US" dirty="0" smtClean="0"/>
              <a:t>Update #1: Add hyperlink for logo image in home page</a:t>
            </a:r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Update #2: Use a Simple Rich Text Editor in Book Form</a:t>
            </a:r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Update #3: Check books belong to a category before deleting a category</a:t>
            </a:r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Fix Bug #1: Error in updating a book</a:t>
            </a:r>
          </a:p>
          <a:p>
            <a:pPr marL="541782" indent="-514350">
              <a:buAutoNum type="arabicPeriod"/>
            </a:pPr>
            <a:r>
              <a:rPr lang="en-US" dirty="0" smtClean="0"/>
              <a:t>Fix Bug #2: Error if database connection is idle too long</a:t>
            </a:r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68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Verdana</vt:lpstr>
      <vt:lpstr>Wingdings 2</vt:lpstr>
      <vt:lpstr>Solstice</vt:lpstr>
      <vt:lpstr>Implement Small Updates and Fix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&amp; Bug Fixing</dc:title>
  <dc:creator>Ha Minh Nam</dc:creator>
  <cp:lastModifiedBy>MOHIT</cp:lastModifiedBy>
  <cp:revision>10</cp:revision>
  <dcterms:created xsi:type="dcterms:W3CDTF">2018-10-05T07:12:44Z</dcterms:created>
  <dcterms:modified xsi:type="dcterms:W3CDTF">2021-06-12T17:04:39Z</dcterms:modified>
</cp:coreProperties>
</file>