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8" r:id="rId9"/>
    <p:sldId id="266" r:id="rId10"/>
    <p:sldId id="269" r:id="rId11"/>
    <p:sldId id="271" r:id="rId12"/>
    <p:sldId id="291" r:id="rId13"/>
    <p:sldId id="292" r:id="rId14"/>
    <p:sldId id="275" r:id="rId15"/>
    <p:sldId id="277" r:id="rId16"/>
    <p:sldId id="278" r:id="rId17"/>
    <p:sldId id="279" r:id="rId18"/>
    <p:sldId id="280" r:id="rId19"/>
    <p:sldId id="276" r:id="rId20"/>
    <p:sldId id="284" r:id="rId21"/>
    <p:sldId id="286" r:id="rId22"/>
    <p:sldId id="287" r:id="rId2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786" y="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269923"/>
            <a:ext cx="7406640" cy="1104138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387548"/>
            <a:ext cx="7406640" cy="131445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E4474-A742-4E1A-9535-4033ECAD78B8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321A0-39BD-4D49-A5A1-C0E61D87DE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060352"/>
            <a:ext cx="210312" cy="157734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008762"/>
            <a:ext cx="64008" cy="48006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E4474-A742-4E1A-9535-4033ECAD78B8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321A0-39BD-4D49-A5A1-C0E61D87DE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05980"/>
            <a:ext cx="1828800" cy="4388644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05980"/>
            <a:ext cx="5562600" cy="438864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E4474-A742-4E1A-9535-4033ECAD78B8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321A0-39BD-4D49-A5A1-C0E61D87DE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E4474-A742-4E1A-9535-4033ECAD78B8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321A0-39BD-4D49-A5A1-C0E61D87DE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41"/>
            <a:ext cx="6858000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1950244"/>
            <a:ext cx="6400800" cy="17145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800100"/>
            <a:ext cx="6400800" cy="1132284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E4474-A742-4E1A-9535-4033ECAD78B8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321A0-39BD-4D49-A5A1-C0E61D87DE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110992"/>
            <a:ext cx="210312" cy="157734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059403"/>
            <a:ext cx="64008" cy="48006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05740"/>
            <a:ext cx="7498080" cy="85725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143000"/>
            <a:ext cx="3657600" cy="34975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143000"/>
            <a:ext cx="3657600" cy="34975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E4474-A742-4E1A-9535-4033ECAD78B8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321A0-39BD-4D49-A5A1-C0E61D87DE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70252"/>
            <a:ext cx="8229600" cy="85725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46209"/>
            <a:ext cx="4023360" cy="48006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246209"/>
            <a:ext cx="4023360" cy="48006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727002"/>
            <a:ext cx="4023360" cy="30861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727002"/>
            <a:ext cx="4023360" cy="30861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E4474-A742-4E1A-9535-4033ECAD78B8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321A0-39BD-4D49-A5A1-C0E61D87DE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05740"/>
            <a:ext cx="7498080" cy="857250"/>
          </a:xfrm>
        </p:spPr>
        <p:txBody>
          <a:bodyPr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E4474-A742-4E1A-9535-4033ECAD78B8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321A0-39BD-4D49-A5A1-C0E61D87DE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51435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E4474-A742-4E1A-9535-4033ECAD78B8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321A0-39BD-4D49-A5A1-C0E61D87DE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41"/>
            <a:ext cx="73152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2583"/>
            <a:ext cx="3810000" cy="871538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055223"/>
            <a:ext cx="3810000" cy="523875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153400" cy="299442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E4474-A742-4E1A-9535-4033ECAD78B8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321A0-39BD-4D49-A5A1-C0E61D87DE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800100"/>
            <a:ext cx="2743200" cy="14859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E4474-A742-4E1A-9535-4033ECAD78B8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321A0-39BD-4D49-A5A1-C0E61D87DE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800100"/>
            <a:ext cx="4572000" cy="3429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857253"/>
            <a:ext cx="4419600" cy="2635898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715756"/>
            <a:ext cx="685800" cy="153233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702589"/>
            <a:ext cx="649224" cy="153233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3600450"/>
            <a:ext cx="4419600" cy="5715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611941"/>
            <a:ext cx="1638887" cy="1229165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7" y="15827"/>
            <a:ext cx="1702191" cy="1276643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2" y="791308"/>
            <a:ext cx="1125717" cy="826968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4" y="-41"/>
            <a:ext cx="8131127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05979"/>
            <a:ext cx="7498080" cy="85725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085850"/>
            <a:ext cx="7498080" cy="360045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4729162"/>
            <a:ext cx="2133600" cy="357188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A6E4474-A742-4E1A-9535-4033ECAD78B8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4729162"/>
            <a:ext cx="2895600" cy="357188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4729162"/>
            <a:ext cx="457200" cy="357188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8DE321A0-39BD-4D49-A5A1-C0E61D87DE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41"/>
            <a:ext cx="73152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269923"/>
            <a:ext cx="7848600" cy="758777"/>
          </a:xfrm>
        </p:spPr>
        <p:txBody>
          <a:bodyPr>
            <a:noAutofit/>
          </a:bodyPr>
          <a:lstStyle/>
          <a:p>
            <a:r>
              <a:rPr lang="en-US" sz="3600" dirty="0" smtClean="0"/>
              <a:t>Code Customer Management Module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1123950"/>
            <a:ext cx="7406640" cy="3581400"/>
          </a:xfrm>
        </p:spPr>
        <p:txBody>
          <a:bodyPr>
            <a:normAutofit/>
          </a:bodyPr>
          <a:lstStyle/>
          <a:p>
            <a:r>
              <a:rPr lang="en-US" b="1" dirty="0" smtClean="0"/>
              <a:t>Task List:</a:t>
            </a:r>
          </a:p>
          <a:p>
            <a:pPr marL="541782" indent="-514350">
              <a:buFont typeface="+mj-lt"/>
              <a:buAutoNum type="arabicPeriod"/>
            </a:pPr>
            <a:r>
              <a:rPr lang="en-US" dirty="0" smtClean="0"/>
              <a:t>Code </a:t>
            </a:r>
            <a:r>
              <a:rPr lang="en-US" dirty="0" err="1" smtClean="0"/>
              <a:t>CustomerDAO</a:t>
            </a:r>
            <a:r>
              <a:rPr lang="en-US" dirty="0" smtClean="0"/>
              <a:t> + Unit tests</a:t>
            </a:r>
          </a:p>
          <a:p>
            <a:pPr marL="541782" indent="-514350">
              <a:buFont typeface="+mj-lt"/>
              <a:buAutoNum type="arabicPeriod"/>
            </a:pPr>
            <a:r>
              <a:rPr lang="en-US" dirty="0" smtClean="0"/>
              <a:t>Implement Create Customer feature</a:t>
            </a:r>
          </a:p>
          <a:p>
            <a:pPr marL="541782" indent="-514350">
              <a:buFont typeface="+mj-lt"/>
              <a:buAutoNum type="arabicPeriod"/>
            </a:pPr>
            <a:r>
              <a:rPr lang="en-US" dirty="0" smtClean="0"/>
              <a:t>Implement List Customers feature</a:t>
            </a:r>
          </a:p>
          <a:p>
            <a:pPr marL="541782" indent="-514350">
              <a:buFont typeface="+mj-lt"/>
              <a:buAutoNum type="arabicPeriod"/>
            </a:pPr>
            <a:r>
              <a:rPr lang="en-US" dirty="0" smtClean="0"/>
              <a:t>Implement Edit Customer feature</a:t>
            </a:r>
          </a:p>
          <a:p>
            <a:pPr marL="541782" indent="-514350">
              <a:buFont typeface="+mj-lt"/>
              <a:buAutoNum type="arabicPeriod"/>
            </a:pPr>
            <a:r>
              <a:rPr lang="en-US" dirty="0" smtClean="0"/>
              <a:t>Implement Delete Customer feature</a:t>
            </a:r>
          </a:p>
          <a:p>
            <a:pPr>
              <a:buFontTx/>
              <a:buChar char="-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05979"/>
            <a:ext cx="7866888" cy="8572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Implement Create Customer Feature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Customer Form Page (</a:t>
            </a:r>
            <a:r>
              <a:rPr lang="en-US" dirty="0" err="1" smtClean="0"/>
              <a:t>JSP</a:t>
            </a:r>
            <a:r>
              <a:rPr lang="en-US" dirty="0" smtClean="0"/>
              <a:t>)</a:t>
            </a:r>
          </a:p>
          <a:p>
            <a:r>
              <a:rPr lang="en-US" dirty="0" smtClean="0"/>
              <a:t>Validate Form’s Input (</a:t>
            </a:r>
            <a:r>
              <a:rPr lang="en-US" dirty="0" err="1" smtClean="0"/>
              <a:t>jQuery</a:t>
            </a:r>
            <a:r>
              <a:rPr lang="en-US" dirty="0" smtClean="0"/>
              <a:t>)</a:t>
            </a:r>
          </a:p>
          <a:p>
            <a:r>
              <a:rPr lang="en-US" dirty="0" smtClean="0"/>
              <a:t>Code </a:t>
            </a:r>
            <a:r>
              <a:rPr lang="en-US" dirty="0" err="1" smtClean="0"/>
              <a:t>CreateCustomerServlet</a:t>
            </a:r>
            <a:r>
              <a:rPr lang="en-US" dirty="0" smtClean="0"/>
              <a:t> Class</a:t>
            </a:r>
          </a:p>
          <a:p>
            <a:r>
              <a:rPr lang="en-US" dirty="0" smtClean="0"/>
              <a:t>Code </a:t>
            </a:r>
            <a:r>
              <a:rPr lang="en-US" dirty="0" err="1" smtClean="0"/>
              <a:t>CustomerServices</a:t>
            </a:r>
            <a:r>
              <a:rPr lang="en-US" dirty="0" smtClean="0"/>
              <a:t> Class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33350"/>
            <a:ext cx="4724400" cy="533400"/>
          </a:xfrm>
        </p:spPr>
        <p:txBody>
          <a:bodyPr>
            <a:noAutofit/>
          </a:bodyPr>
          <a:lstStyle/>
          <a:p>
            <a:r>
              <a:rPr lang="en-US" sz="3600" dirty="0" smtClean="0"/>
              <a:t>Customer Form Page</a:t>
            </a:r>
            <a:endParaRPr lang="en-US" sz="3600" dirty="0"/>
          </a:p>
        </p:txBody>
      </p:sp>
      <p:pic>
        <p:nvPicPr>
          <p:cNvPr id="5" name="Content Placeholder 4" descr="Create New Customer Pag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967408" y="819150"/>
            <a:ext cx="4423991" cy="4123838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create customer activity diagram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819400" y="602974"/>
            <a:ext cx="4572000" cy="4412974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33351"/>
            <a:ext cx="8019288" cy="53339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Activity Diagram: New Customer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0"/>
            <a:ext cx="7498080" cy="819151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Sequence Diagram: New Customer</a:t>
            </a:r>
            <a:endParaRPr lang="en-US" sz="2800" dirty="0"/>
          </a:p>
        </p:txBody>
      </p:sp>
      <p:pic>
        <p:nvPicPr>
          <p:cNvPr id="8" name="Content Placeholder 7" descr="create customer sequence diagram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43000" y="819150"/>
            <a:ext cx="7547180" cy="4038600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 Edit Customer Feature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EditCustomerServlet</a:t>
            </a:r>
            <a:r>
              <a:rPr lang="en-US" dirty="0" smtClean="0"/>
              <a:t> Class</a:t>
            </a:r>
          </a:p>
          <a:p>
            <a:r>
              <a:rPr lang="en-US" dirty="0" smtClean="0"/>
              <a:t>Update Customer Form Page (</a:t>
            </a:r>
            <a:r>
              <a:rPr lang="en-US" dirty="0" err="1" smtClean="0"/>
              <a:t>JSP</a:t>
            </a:r>
            <a:r>
              <a:rPr lang="en-US" dirty="0" smtClean="0"/>
              <a:t>)</a:t>
            </a:r>
          </a:p>
          <a:p>
            <a:r>
              <a:rPr lang="en-US" dirty="0" smtClean="0"/>
              <a:t>Create </a:t>
            </a:r>
            <a:r>
              <a:rPr lang="en-US" dirty="0" err="1" smtClean="0"/>
              <a:t>UpdateCustomerServlet</a:t>
            </a:r>
            <a:endParaRPr lang="en-US" dirty="0" smtClean="0"/>
          </a:p>
          <a:p>
            <a:r>
              <a:rPr lang="en-US" dirty="0" smtClean="0"/>
              <a:t>Update </a:t>
            </a:r>
            <a:r>
              <a:rPr lang="en-US" dirty="0" err="1" smtClean="0"/>
              <a:t>CustomerServices</a:t>
            </a:r>
            <a:r>
              <a:rPr lang="en-US" dirty="0" smtClean="0"/>
              <a:t> Class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Edit Customer Pag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505200" y="0"/>
            <a:ext cx="5129574" cy="478155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33351"/>
            <a:ext cx="3124200" cy="914399"/>
          </a:xfrm>
        </p:spPr>
        <p:txBody>
          <a:bodyPr>
            <a:noAutofit/>
          </a:bodyPr>
          <a:lstStyle/>
          <a:p>
            <a:r>
              <a:rPr lang="en-US" sz="3200" dirty="0" smtClean="0"/>
              <a:t>Customer Form </a:t>
            </a:r>
            <a:br>
              <a:rPr lang="en-US" sz="3200" dirty="0" smtClean="0"/>
            </a:br>
            <a:r>
              <a:rPr lang="en-US" sz="3200" dirty="0" smtClean="0"/>
              <a:t>in Edit mode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5486400" cy="59055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Activity Diagram: Update Customer</a:t>
            </a:r>
            <a:endParaRPr lang="en-US" sz="2800" dirty="0"/>
          </a:p>
        </p:txBody>
      </p:sp>
      <p:pic>
        <p:nvPicPr>
          <p:cNvPr id="5" name="Content Placeholder 4" descr="update customer activity diagram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048000" y="569739"/>
            <a:ext cx="4038600" cy="4377979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05979"/>
            <a:ext cx="5955792" cy="536971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Sequence Diagram: Edit Customer</a:t>
            </a:r>
            <a:endParaRPr lang="en-US" sz="3200" dirty="0"/>
          </a:p>
        </p:txBody>
      </p:sp>
      <p:pic>
        <p:nvPicPr>
          <p:cNvPr id="10" name="Content Placeholder 9" descr="edit customer sequence diagram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14400" y="1005705"/>
            <a:ext cx="8020050" cy="3531462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05979"/>
            <a:ext cx="6336792" cy="536971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Sequence Diagram: Update Customer</a:t>
            </a:r>
            <a:endParaRPr lang="en-US" sz="3200" dirty="0"/>
          </a:p>
        </p:txBody>
      </p:sp>
      <p:pic>
        <p:nvPicPr>
          <p:cNvPr id="8" name="Content Placeholder 7" descr="update customer sequence diagram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95400" y="819150"/>
            <a:ext cx="7623497" cy="4324350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05979"/>
            <a:ext cx="7790688" cy="8572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Implement Delete Customer Feature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 Delete Confirmation Dialog</a:t>
            </a:r>
          </a:p>
          <a:p>
            <a:r>
              <a:rPr lang="en-US" dirty="0" smtClean="0"/>
              <a:t>Create </a:t>
            </a:r>
            <a:r>
              <a:rPr lang="en-US" dirty="0" err="1" smtClean="0"/>
              <a:t>DeleteCustomerServlet</a:t>
            </a:r>
            <a:endParaRPr lang="en-US" dirty="0" smtClean="0"/>
          </a:p>
          <a:p>
            <a:r>
              <a:rPr lang="en-US" dirty="0" smtClean="0"/>
              <a:t>Update </a:t>
            </a:r>
            <a:r>
              <a:rPr lang="en-US" dirty="0" err="1" smtClean="0"/>
              <a:t>CustomerServices</a:t>
            </a:r>
            <a:r>
              <a:rPr lang="en-US" dirty="0" smtClean="0"/>
              <a:t> Class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05979"/>
            <a:ext cx="7790688" cy="68937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Customer Management Use Cases</a:t>
            </a:r>
            <a:endParaRPr lang="en-US" dirty="0"/>
          </a:p>
        </p:txBody>
      </p:sp>
      <p:pic>
        <p:nvPicPr>
          <p:cNvPr id="5" name="Content Placeholder 4" descr="use case manage customer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438400" y="895350"/>
            <a:ext cx="5105400" cy="4074952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Delete </a:t>
            </a:r>
            <a:r>
              <a:rPr lang="en-US" sz="3600" dirty="0" err="1" smtClean="0"/>
              <a:t>CustomerConfirmation</a:t>
            </a:r>
            <a:r>
              <a:rPr lang="en-US" sz="3600" dirty="0" smtClean="0"/>
              <a:t> Dialog</a:t>
            </a:r>
            <a:endParaRPr lang="en-US" sz="3600" dirty="0"/>
          </a:p>
        </p:txBody>
      </p:sp>
      <p:pic>
        <p:nvPicPr>
          <p:cNvPr id="5" name="Content Placeholder 4" descr="Confirm Delete Customer Dialog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057400" y="1276350"/>
            <a:ext cx="6266664" cy="3247839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133351"/>
            <a:ext cx="7498080" cy="533400"/>
          </a:xfrm>
        </p:spPr>
        <p:txBody>
          <a:bodyPr>
            <a:noAutofit/>
          </a:bodyPr>
          <a:lstStyle/>
          <a:p>
            <a:r>
              <a:rPr lang="en-US" sz="3200" dirty="0" smtClean="0"/>
              <a:t>Activity Diagram: Delete Customer</a:t>
            </a:r>
            <a:endParaRPr lang="en-US" sz="3200" dirty="0"/>
          </a:p>
        </p:txBody>
      </p:sp>
      <p:pic>
        <p:nvPicPr>
          <p:cNvPr id="5" name="Content Placeholder 4" descr="delete customer activity diagram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438400" y="855867"/>
            <a:ext cx="5334000" cy="3943061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05979"/>
            <a:ext cx="7498080" cy="460771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Sequence Diagram: Delete Customer</a:t>
            </a:r>
            <a:endParaRPr lang="en-US" sz="3600" dirty="0"/>
          </a:p>
        </p:txBody>
      </p:sp>
      <p:pic>
        <p:nvPicPr>
          <p:cNvPr id="8" name="Content Placeholder 7" descr="delete customer sequence diagram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81200" y="749348"/>
            <a:ext cx="6388180" cy="4260802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1"/>
            <a:ext cx="5791200" cy="7429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Customers List Page</a:t>
            </a:r>
            <a:endParaRPr lang="en-US" dirty="0"/>
          </a:p>
        </p:txBody>
      </p:sp>
      <p:pic>
        <p:nvPicPr>
          <p:cNvPr id="5" name="Content Placeholder 4" descr="Customer List Pag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66800" y="778106"/>
            <a:ext cx="7924800" cy="4056661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133351"/>
            <a:ext cx="7498080" cy="4571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Database Design – Table customer</a:t>
            </a:r>
            <a:endParaRPr lang="en-US" dirty="0"/>
          </a:p>
        </p:txBody>
      </p:sp>
      <p:pic>
        <p:nvPicPr>
          <p:cNvPr id="6" name="Content Placeholder 5" descr="Table Customer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52600" y="630298"/>
            <a:ext cx="5715000" cy="4224438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ustomer Management Class Diagram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828800" y="209550"/>
            <a:ext cx="5943600" cy="509045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0" y="0"/>
            <a:ext cx="2362200" cy="590549"/>
          </a:xfrm>
        </p:spPr>
        <p:txBody>
          <a:bodyPr>
            <a:noAutofit/>
          </a:bodyPr>
          <a:lstStyle/>
          <a:p>
            <a:r>
              <a:rPr lang="en-US" sz="2400" dirty="0" smtClean="0"/>
              <a:t>Class Diagram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ustomer DAO Class Diagram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47800" y="514350"/>
            <a:ext cx="6934200" cy="5052558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133350"/>
            <a:ext cx="4267200" cy="533400"/>
          </a:xfrm>
        </p:spPr>
        <p:txBody>
          <a:bodyPr>
            <a:noAutofit/>
          </a:bodyPr>
          <a:lstStyle/>
          <a:p>
            <a:pPr algn="ctr"/>
            <a:r>
              <a:rPr lang="en-US" sz="3600" dirty="0" smtClean="0"/>
              <a:t>Code </a:t>
            </a:r>
            <a:r>
              <a:rPr lang="en-US" sz="3600" dirty="0" err="1" smtClean="0"/>
              <a:t>CustomerDAO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 List Customer feature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</a:t>
            </a:r>
            <a:r>
              <a:rPr lang="en-US" dirty="0" err="1" smtClean="0"/>
              <a:t>ListCustomerServlet</a:t>
            </a:r>
            <a:endParaRPr lang="en-US" dirty="0" smtClean="0"/>
          </a:p>
          <a:p>
            <a:r>
              <a:rPr lang="en-US" dirty="0" smtClean="0"/>
              <a:t>Update </a:t>
            </a:r>
            <a:r>
              <a:rPr lang="en-US" dirty="0" err="1" smtClean="0"/>
              <a:t>CustomerServices</a:t>
            </a:r>
            <a:endParaRPr lang="en-US" dirty="0" smtClean="0"/>
          </a:p>
          <a:p>
            <a:r>
              <a:rPr lang="en-US" dirty="0" smtClean="0"/>
              <a:t>Code Customer List Page (HTML + </a:t>
            </a:r>
            <a:r>
              <a:rPr lang="en-US" dirty="0" err="1" smtClean="0"/>
              <a:t>JSTL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1"/>
            <a:ext cx="5867400" cy="7429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Customers List Page</a:t>
            </a:r>
            <a:endParaRPr lang="en-US" dirty="0"/>
          </a:p>
        </p:txBody>
      </p:sp>
      <p:pic>
        <p:nvPicPr>
          <p:cNvPr id="5" name="Content Placeholder 4" descr="Customer List Pag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3400" y="742950"/>
            <a:ext cx="8077200" cy="4134672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05979"/>
            <a:ext cx="7708392" cy="68937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List Customers Sequence Diagram</a:t>
            </a:r>
            <a:endParaRPr lang="en-US" dirty="0"/>
          </a:p>
        </p:txBody>
      </p:sp>
      <p:pic>
        <p:nvPicPr>
          <p:cNvPr id="8" name="Content Placeholder 7" descr="list customers sequence diagram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09600" y="936861"/>
            <a:ext cx="8324850" cy="3546732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682</TotalTime>
  <Words>166</Words>
  <Application>Microsoft Office PowerPoint</Application>
  <PresentationFormat>On-screen Show (16:9)</PresentationFormat>
  <Paragraphs>42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Gill Sans MT</vt:lpstr>
      <vt:lpstr>Verdana</vt:lpstr>
      <vt:lpstr>Wingdings 2</vt:lpstr>
      <vt:lpstr>Solstice</vt:lpstr>
      <vt:lpstr>Code Customer Management Module</vt:lpstr>
      <vt:lpstr>Customer Management Use Cases</vt:lpstr>
      <vt:lpstr>Customers List Page</vt:lpstr>
      <vt:lpstr>Database Design – Table customer</vt:lpstr>
      <vt:lpstr>Class Diagram</vt:lpstr>
      <vt:lpstr>Code CustomerDAO</vt:lpstr>
      <vt:lpstr>Implement List Customer feature</vt:lpstr>
      <vt:lpstr>Customers List Page</vt:lpstr>
      <vt:lpstr>List Customers Sequence Diagram</vt:lpstr>
      <vt:lpstr>Implement Create Customer Feature</vt:lpstr>
      <vt:lpstr>Customer Form Page</vt:lpstr>
      <vt:lpstr>Activity Diagram: New Customer</vt:lpstr>
      <vt:lpstr>Sequence Diagram: New Customer</vt:lpstr>
      <vt:lpstr>Implement Edit Customer Feature</vt:lpstr>
      <vt:lpstr>Customer Form  in Edit mode</vt:lpstr>
      <vt:lpstr>Activity Diagram: Update Customer</vt:lpstr>
      <vt:lpstr>Sequence Diagram: Edit Customer</vt:lpstr>
      <vt:lpstr>Sequence Diagram: Update Customer</vt:lpstr>
      <vt:lpstr>Implement Delete Customer Feature</vt:lpstr>
      <vt:lpstr>Delete CustomerConfirmation Dialog</vt:lpstr>
      <vt:lpstr>Activity Diagram: Delete Customer</vt:lpstr>
      <vt:lpstr>Sequence Diagram: Delete Customer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Ha Minh Nam</dc:creator>
  <cp:lastModifiedBy>MOHIT</cp:lastModifiedBy>
  <cp:revision>99</cp:revision>
  <dcterms:created xsi:type="dcterms:W3CDTF">2018-06-17T21:46:29Z</dcterms:created>
  <dcterms:modified xsi:type="dcterms:W3CDTF">2021-06-12T17:05:29Z</dcterms:modified>
</cp:coreProperties>
</file>