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3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08E9-B210-4D50-88A6-4387BB79172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A26B-17B2-463E-8C66-2311E3C8EF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08E9-B210-4D50-88A6-4387BB79172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A26B-17B2-463E-8C66-2311E3C8E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08E9-B210-4D50-88A6-4387BB79172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A26B-17B2-463E-8C66-2311E3C8E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08E9-B210-4D50-88A6-4387BB79172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A26B-17B2-463E-8C66-2311E3C8E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08E9-B210-4D50-88A6-4387BB79172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A26B-17B2-463E-8C66-2311E3C8EF1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08E9-B210-4D50-88A6-4387BB79172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A26B-17B2-463E-8C66-2311E3C8E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08E9-B210-4D50-88A6-4387BB79172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A26B-17B2-463E-8C66-2311E3C8E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08E9-B210-4D50-88A6-4387BB79172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A26B-17B2-463E-8C66-2311E3C8E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08E9-B210-4D50-88A6-4387BB79172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A26B-17B2-463E-8C66-2311E3C8EF1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08E9-B210-4D50-88A6-4387BB79172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A26B-17B2-463E-8C66-2311E3C8E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08E9-B210-4D50-88A6-4387BB79172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A26B-17B2-463E-8C66-2311E3C8EF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42D08E9-B210-4D50-88A6-4387BB79172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488A26B-17B2-463E-8C66-2311E3C8EF1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0"/>
            <a:ext cx="7772400" cy="625427"/>
          </a:xfrm>
        </p:spPr>
        <p:txBody>
          <a:bodyPr>
            <a:noAutofit/>
          </a:bodyPr>
          <a:lstStyle/>
          <a:p>
            <a:r>
              <a:rPr lang="en-US" sz="3200" dirty="0" smtClean="0"/>
              <a:t>Implement Customer Registration Feature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overview use cas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659314"/>
            <a:ext cx="8305800" cy="4254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6870192" cy="5369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Customer Registration Form</a:t>
            </a:r>
            <a:endParaRPr lang="en-US" dirty="0"/>
          </a:p>
        </p:txBody>
      </p:sp>
      <p:pic>
        <p:nvPicPr>
          <p:cNvPr id="4" name="Content Placeholder 3" descr="Customer Register For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76600" y="895350"/>
            <a:ext cx="4038600" cy="437515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68937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Activity Diagram: Register Customer</a:t>
            </a:r>
            <a:endParaRPr lang="en-US" sz="3200" dirty="0"/>
          </a:p>
        </p:txBody>
      </p:sp>
      <p:pic>
        <p:nvPicPr>
          <p:cNvPr id="4" name="Content Placeholder 3" descr="activity customer registrat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00400" y="827519"/>
            <a:ext cx="4038599" cy="4189574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3350"/>
            <a:ext cx="19812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</a:t>
            </a:r>
            <a:br>
              <a:rPr lang="en-US" dirty="0" smtClean="0"/>
            </a:b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4" name="Content Placeholder 3" descr="Customer functions class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4600" y="133350"/>
            <a:ext cx="6181570" cy="527000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33350"/>
            <a:ext cx="7498080" cy="61317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Sequence Diagram: Register Customer</a:t>
            </a:r>
            <a:endParaRPr lang="en-US" sz="3200" dirty="0"/>
          </a:p>
        </p:txBody>
      </p:sp>
      <p:pic>
        <p:nvPicPr>
          <p:cNvPr id="4" name="Content Placeholder 3" descr="customer registration 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879455"/>
            <a:ext cx="7378700" cy="380684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List: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85850"/>
            <a:ext cx="7790688" cy="3600450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ShowCustomerRegisterFormServlet</a:t>
            </a:r>
            <a:endParaRPr lang="en-US" dirty="0" smtClean="0"/>
          </a:p>
          <a:p>
            <a:r>
              <a:rPr lang="en-US" dirty="0" smtClean="0"/>
              <a:t>Code Customer Registration Form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RegisterCustomerServlet</a:t>
            </a:r>
            <a:endParaRPr lang="en-US" dirty="0" smtClean="0"/>
          </a:p>
          <a:p>
            <a:r>
              <a:rPr lang="en-US" dirty="0" smtClean="0"/>
              <a:t>Update </a:t>
            </a:r>
            <a:r>
              <a:rPr lang="en-US" dirty="0" err="1" smtClean="0"/>
              <a:t>CustomerServices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Create Message Page (</a:t>
            </a:r>
            <a:r>
              <a:rPr lang="en-US" dirty="0" err="1" smtClean="0"/>
              <a:t>JSP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38</TotalTime>
  <Words>38</Words>
  <Application>Microsoft Office PowerPoint</Application>
  <PresentationFormat>On-screen Show (16:9)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Gill Sans MT</vt:lpstr>
      <vt:lpstr>Verdana</vt:lpstr>
      <vt:lpstr>Wingdings 2</vt:lpstr>
      <vt:lpstr>Solstice</vt:lpstr>
      <vt:lpstr>Implement Customer Registration Feature</vt:lpstr>
      <vt:lpstr>Customer Registration Form</vt:lpstr>
      <vt:lpstr>Activity Diagram: Register Customer</vt:lpstr>
      <vt:lpstr>Class  Diagram</vt:lpstr>
      <vt:lpstr>Sequence Diagram: Register Customer</vt:lpstr>
      <vt:lpstr>Task List: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 Minh Nam</dc:creator>
  <cp:lastModifiedBy>MOHIT</cp:lastModifiedBy>
  <cp:revision>10</cp:revision>
  <dcterms:created xsi:type="dcterms:W3CDTF">2018-10-24T08:02:51Z</dcterms:created>
  <dcterms:modified xsi:type="dcterms:W3CDTF">2021-06-12T17:05:51Z</dcterms:modified>
</cp:coreProperties>
</file>