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2" r:id="rId5"/>
    <p:sldId id="259" r:id="rId6"/>
    <p:sldId id="261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D0A64E-2EEB-4FD0-B809-F34FA611FFA1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C3ACE86-CD55-4FA8-9A2A-4F1EACE770D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6288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	Implement </a:t>
            </a:r>
            <a:r>
              <a:rPr lang="en-US" sz="4400" dirty="0" smtClean="0"/>
              <a:t>Authentication for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Customer</a:t>
            </a:r>
            <a:endParaRPr lang="en-US" dirty="0"/>
          </a:p>
        </p:txBody>
      </p:sp>
      <p:pic>
        <p:nvPicPr>
          <p:cNvPr id="4" name="Content Placeholder 3" descr="Customer Login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55772" y="1228493"/>
            <a:ext cx="3258005" cy="33151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Menu</a:t>
            </a:r>
            <a:endParaRPr lang="en-US" dirty="0"/>
          </a:p>
        </p:txBody>
      </p:sp>
      <p:pic>
        <p:nvPicPr>
          <p:cNvPr id="4" name="Content Placeholder 3" descr="Customer 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504950"/>
            <a:ext cx="6763694" cy="25149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"/>
            <a:ext cx="7498080" cy="66674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Activity Diagram: Customer Login</a:t>
            </a:r>
            <a:endParaRPr lang="en-US" sz="3200" dirty="0"/>
          </a:p>
        </p:txBody>
      </p:sp>
      <p:pic>
        <p:nvPicPr>
          <p:cNvPr id="4" name="Content Placeholder 3" descr="activity customer 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666750"/>
            <a:ext cx="5488885" cy="44767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stomer Authentication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33350"/>
            <a:ext cx="6400800" cy="56514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1752600" cy="160377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Class </a:t>
            </a:r>
            <a:br>
              <a:rPr lang="en-US" sz="4000" dirty="0" smtClean="0"/>
            </a:br>
            <a:r>
              <a:rPr lang="en-US" sz="4000" dirty="0" smtClean="0"/>
              <a:t>Diagram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Customer Login</a:t>
            </a:r>
            <a:endParaRPr lang="en-US" dirty="0"/>
          </a:p>
        </p:txBody>
      </p:sp>
      <p:pic>
        <p:nvPicPr>
          <p:cNvPr id="5" name="Content Placeholder 4" descr="customer login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895350"/>
            <a:ext cx="7848600" cy="399314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Diagram: Customer Logout</a:t>
            </a:r>
            <a:endParaRPr lang="en-US" dirty="0"/>
          </a:p>
        </p:txBody>
      </p:sp>
      <p:pic>
        <p:nvPicPr>
          <p:cNvPr id="4" name="Content Placeholder 3" descr="activity customer logo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0" y="971550"/>
            <a:ext cx="1676838" cy="394283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Similarly we can follow the same technique: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smtClean="0"/>
              <a:t>Customer Login Form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CustomerLoginServlet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CustomerLogoutServlet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CustomerLoginFilter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36</Words>
  <Application>Microsoft Office PowerPoint</Application>
  <PresentationFormat>On-screen Show (16:9)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 Implement Authentication for   Customer</vt:lpstr>
      <vt:lpstr>Customer’s Menu</vt:lpstr>
      <vt:lpstr>Activity Diagram: Customer Login</vt:lpstr>
      <vt:lpstr>Class  Diagram</vt:lpstr>
      <vt:lpstr>Sequence Diagram: Customer Login</vt:lpstr>
      <vt:lpstr>Activity Diagram: Customer Logout</vt:lpstr>
      <vt:lpstr>Similarly we can follow the same technique: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12</cp:revision>
  <dcterms:created xsi:type="dcterms:W3CDTF">2018-10-25T21:39:06Z</dcterms:created>
  <dcterms:modified xsi:type="dcterms:W3CDTF">2021-06-12T17:08:02Z</dcterms:modified>
</cp:coreProperties>
</file>