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0346-834A-4141-8DF3-08BAFE09F55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4ADF-F5BA-46E6-98C5-9D6AA2B0B8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0346-834A-4141-8DF3-08BAFE09F55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4ADF-F5BA-46E6-98C5-9D6AA2B0B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0346-834A-4141-8DF3-08BAFE09F55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4ADF-F5BA-46E6-98C5-9D6AA2B0B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0346-834A-4141-8DF3-08BAFE09F55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4ADF-F5BA-46E6-98C5-9D6AA2B0B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0346-834A-4141-8DF3-08BAFE09F55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4ADF-F5BA-46E6-98C5-9D6AA2B0B88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0346-834A-4141-8DF3-08BAFE09F55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4ADF-F5BA-46E6-98C5-9D6AA2B0B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0346-834A-4141-8DF3-08BAFE09F55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4ADF-F5BA-46E6-98C5-9D6AA2B0B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0346-834A-4141-8DF3-08BAFE09F55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4ADF-F5BA-46E6-98C5-9D6AA2B0B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0346-834A-4141-8DF3-08BAFE09F55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4ADF-F5BA-46E6-98C5-9D6AA2B0B88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0346-834A-4141-8DF3-08BAFE09F55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4ADF-F5BA-46E6-98C5-9D6AA2B0B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0346-834A-4141-8DF3-08BAFE09F55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4ADF-F5BA-46E6-98C5-9D6AA2B0B8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7850346-834A-4141-8DF3-08BAFE09F55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DB4ADF-F5BA-46E6-98C5-9D6AA2B0B88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view use cas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666750"/>
            <a:ext cx="8331200" cy="42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8686800" cy="625427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 Update Customer Profile Feature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979"/>
            <a:ext cx="8552688" cy="68937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Use case diagram: Manage Customer Profile</a:t>
            </a:r>
            <a:endParaRPr lang="en-US" sz="3600" dirty="0"/>
          </a:p>
        </p:txBody>
      </p:sp>
      <p:pic>
        <p:nvPicPr>
          <p:cNvPr id="4" name="Content Placeholder 3" descr="use case manage profi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1657350"/>
            <a:ext cx="5564188" cy="260342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33350"/>
            <a:ext cx="6260592" cy="613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Profile Page</a:t>
            </a:r>
            <a:endParaRPr lang="en-US" dirty="0"/>
          </a:p>
        </p:txBody>
      </p:sp>
      <p:pic>
        <p:nvPicPr>
          <p:cNvPr id="4" name="Content Placeholder 3" descr="Customer Profil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0" y="895350"/>
            <a:ext cx="5431678" cy="396996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6565392" cy="4607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Edit Customer Profile Page</a:t>
            </a:r>
            <a:endParaRPr lang="en-US" dirty="0"/>
          </a:p>
        </p:txBody>
      </p:sp>
      <p:pic>
        <p:nvPicPr>
          <p:cNvPr id="4" name="Content Placeholder 3" descr="Edit Customer Profil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0" y="711121"/>
            <a:ext cx="5441597" cy="443237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3350"/>
            <a:ext cx="7943088" cy="536971"/>
          </a:xfrm>
        </p:spPr>
        <p:txBody>
          <a:bodyPr>
            <a:noAutofit/>
          </a:bodyPr>
          <a:lstStyle/>
          <a:p>
            <a:r>
              <a:rPr lang="en-US" sz="3200" dirty="0" smtClean="0"/>
              <a:t>Activity Diagram: Update Customer Profile</a:t>
            </a:r>
            <a:endParaRPr lang="en-US" sz="3200" dirty="0"/>
          </a:p>
        </p:txBody>
      </p:sp>
      <p:pic>
        <p:nvPicPr>
          <p:cNvPr id="4" name="Content Placeholder 3" descr="activity customer update profi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6601" y="753409"/>
            <a:ext cx="3927976" cy="439009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pdate Customer Profile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285750"/>
            <a:ext cx="6019800" cy="498289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0"/>
            <a:ext cx="3060192" cy="536971"/>
          </a:xfrm>
        </p:spPr>
        <p:txBody>
          <a:bodyPr>
            <a:noAutofit/>
          </a:bodyPr>
          <a:lstStyle/>
          <a:p>
            <a:r>
              <a:rPr lang="en-US" sz="3200" dirty="0" smtClean="0"/>
              <a:t>Class Diagram: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476488" cy="613171"/>
          </a:xfrm>
        </p:spPr>
        <p:txBody>
          <a:bodyPr>
            <a:noAutofit/>
          </a:bodyPr>
          <a:lstStyle/>
          <a:p>
            <a:r>
              <a:rPr lang="en-US" sz="3200" dirty="0" smtClean="0"/>
              <a:t>Sequence Diagram: Update Customer Profile</a:t>
            </a:r>
            <a:endParaRPr lang="en-US" sz="3200" dirty="0"/>
          </a:p>
        </p:txBody>
      </p:sp>
      <p:pic>
        <p:nvPicPr>
          <p:cNvPr id="4" name="Content Placeholder 3" descr="customer update profile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971550"/>
            <a:ext cx="8556516" cy="31242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task: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Customer Profile Page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EditCustomerProfileServlet</a:t>
            </a:r>
            <a:endParaRPr lang="en-US" dirty="0" smtClean="0"/>
          </a:p>
          <a:p>
            <a:r>
              <a:rPr lang="en-US" dirty="0" smtClean="0"/>
              <a:t>Code Edit Customer Profile Page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UpdateCustomerProfileServlet</a:t>
            </a:r>
            <a:endParaRPr lang="en-US" dirty="0" smtClean="0"/>
          </a:p>
          <a:p>
            <a:r>
              <a:rPr lang="en-US" dirty="0" smtClean="0"/>
              <a:t>Update </a:t>
            </a:r>
            <a:r>
              <a:rPr lang="en-US" dirty="0" err="1" smtClean="0"/>
              <a:t>CustomerServices</a:t>
            </a:r>
            <a:r>
              <a:rPr lang="en-US" dirty="0" smtClean="0"/>
              <a:t>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50</TotalTime>
  <Words>53</Words>
  <Application>Microsoft Office PowerPoint</Application>
  <PresentationFormat>On-screen Show (16:9)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Gill Sans MT</vt:lpstr>
      <vt:lpstr>Verdana</vt:lpstr>
      <vt:lpstr>Wingdings 2</vt:lpstr>
      <vt:lpstr>Solstice</vt:lpstr>
      <vt:lpstr>Implement Update Customer Profile Feature</vt:lpstr>
      <vt:lpstr>Use case diagram: Manage Customer Profile</vt:lpstr>
      <vt:lpstr>Customer Profile Page</vt:lpstr>
      <vt:lpstr>Edit Customer Profile Page</vt:lpstr>
      <vt:lpstr>Activity Diagram: Update Customer Profile</vt:lpstr>
      <vt:lpstr>Class Diagram:</vt:lpstr>
      <vt:lpstr>Sequence Diagram: Update Customer Profile</vt:lpstr>
      <vt:lpstr>Similar task: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13</cp:revision>
  <dcterms:created xsi:type="dcterms:W3CDTF">2018-10-27T22:43:30Z</dcterms:created>
  <dcterms:modified xsi:type="dcterms:W3CDTF">2021-06-12T17:08:38Z</dcterms:modified>
</cp:coreProperties>
</file>