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93" r:id="rId7"/>
    <p:sldId id="264" r:id="rId8"/>
    <p:sldId id="295" r:id="rId9"/>
    <p:sldId id="266" r:id="rId10"/>
    <p:sldId id="265" r:id="rId11"/>
    <p:sldId id="277" r:id="rId12"/>
    <p:sldId id="278" r:id="rId13"/>
    <p:sldId id="279" r:id="rId14"/>
    <p:sldId id="280" r:id="rId15"/>
    <p:sldId id="296" r:id="rId16"/>
    <p:sldId id="275" r:id="rId17"/>
    <p:sldId id="284" r:id="rId18"/>
    <p:sldId id="286" r:id="rId19"/>
    <p:sldId id="287" r:id="rId20"/>
    <p:sldId id="297" r:id="rId21"/>
    <p:sldId id="27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view use cas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199" y="742950"/>
            <a:ext cx="8142514" cy="4170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33350"/>
            <a:ext cx="7848600" cy="514349"/>
          </a:xfrm>
        </p:spPr>
        <p:txBody>
          <a:bodyPr>
            <a:noAutofit/>
          </a:bodyPr>
          <a:lstStyle/>
          <a:p>
            <a:r>
              <a:rPr lang="en-US" sz="3200" dirty="0" smtClean="0"/>
              <a:t>Code Review Management Module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List Reviews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ListReviewServlet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ReviewServices</a:t>
            </a:r>
            <a:endParaRPr lang="en-US" dirty="0" smtClean="0"/>
          </a:p>
          <a:p>
            <a:r>
              <a:rPr lang="en-US" dirty="0" smtClean="0"/>
              <a:t>Code Review List Page (HTML + </a:t>
            </a:r>
            <a:r>
              <a:rPr lang="en-US" dirty="0" err="1" smtClean="0"/>
              <a:t>JSTL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3351"/>
            <a:ext cx="5105400" cy="685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Review Form in Edit mode</a:t>
            </a:r>
            <a:endParaRPr lang="en-US" sz="3200" dirty="0"/>
          </a:p>
        </p:txBody>
      </p:sp>
      <p:pic>
        <p:nvPicPr>
          <p:cNvPr id="6" name="Content Placeholder 5" descr="Edit Review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783075"/>
            <a:ext cx="5791200" cy="409377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5486400" cy="6667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Activity Diagram: Update Review</a:t>
            </a:r>
            <a:endParaRPr lang="en-US" sz="3200" dirty="0"/>
          </a:p>
        </p:txBody>
      </p:sp>
      <p:pic>
        <p:nvPicPr>
          <p:cNvPr id="6" name="Content Placeholder 5" descr="activity update re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63454" y="742950"/>
            <a:ext cx="3294545" cy="435485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5955792" cy="5369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Sequence Diagram: Edit Review</a:t>
            </a:r>
            <a:endParaRPr lang="en-US" sz="3200" dirty="0"/>
          </a:p>
        </p:txBody>
      </p:sp>
      <p:pic>
        <p:nvPicPr>
          <p:cNvPr id="7" name="Content Placeholder 6" descr="edit review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971550"/>
            <a:ext cx="6669833" cy="36004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36792" cy="5369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Sequence Diagram: Update Review</a:t>
            </a:r>
            <a:endParaRPr lang="en-US" sz="3200" dirty="0"/>
          </a:p>
        </p:txBody>
      </p:sp>
      <p:pic>
        <p:nvPicPr>
          <p:cNvPr id="6" name="Content Placeholder 5" descr="update review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646780"/>
            <a:ext cx="6279188" cy="428717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view Management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09550"/>
            <a:ext cx="5829820" cy="52041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2362200" cy="380999"/>
          </a:xfrm>
        </p:spPr>
        <p:txBody>
          <a:bodyPr>
            <a:noAutofit/>
          </a:bodyPr>
          <a:lstStyle/>
          <a:p>
            <a:r>
              <a:rPr lang="en-US" sz="2400" dirty="0" smtClean="0"/>
              <a:t>Class 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Update Review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EditReviewServlet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Update Review Form Page (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UpdateReviewServlet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ReviewServices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Delete Review Feature</a:t>
            </a:r>
            <a:endParaRPr lang="en-US" dirty="0"/>
          </a:p>
        </p:txBody>
      </p:sp>
      <p:pic>
        <p:nvPicPr>
          <p:cNvPr id="6" name="Content Placeholder 5" descr="Confirm Delete Review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8108" y="1400360"/>
            <a:ext cx="5733334" cy="297142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613171"/>
          </a:xfrm>
        </p:spPr>
        <p:txBody>
          <a:bodyPr>
            <a:noAutofit/>
          </a:bodyPr>
          <a:lstStyle/>
          <a:p>
            <a:r>
              <a:rPr lang="en-US" sz="3600" dirty="0" smtClean="0"/>
              <a:t>Activity Diagram: Delete Review</a:t>
            </a:r>
            <a:endParaRPr lang="en-US" sz="3600" dirty="0"/>
          </a:p>
        </p:txBody>
      </p:sp>
      <p:pic>
        <p:nvPicPr>
          <p:cNvPr id="6" name="Content Placeholder 5" descr="activity delete re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62400" y="895350"/>
            <a:ext cx="2163777" cy="413774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Sequence Diagram: Delete Review</a:t>
            </a:r>
            <a:endParaRPr lang="en-US" sz="3600" dirty="0"/>
          </a:p>
        </p:txBody>
      </p:sp>
      <p:pic>
        <p:nvPicPr>
          <p:cNvPr id="6" name="Content Placeholder 5" descr="delete review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0205" y="1085850"/>
            <a:ext cx="6809140" cy="36004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5979"/>
            <a:ext cx="7790688" cy="689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Management Use Cases</a:t>
            </a:r>
            <a:endParaRPr lang="en-US" dirty="0"/>
          </a:p>
        </p:txBody>
      </p:sp>
      <p:pic>
        <p:nvPicPr>
          <p:cNvPr id="6" name="Content Placeholder 5" descr="use case manage review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0893" y="1200150"/>
            <a:ext cx="6727372" cy="3200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view Management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09550"/>
            <a:ext cx="5829820" cy="52041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2362200" cy="380999"/>
          </a:xfrm>
        </p:spPr>
        <p:txBody>
          <a:bodyPr>
            <a:noAutofit/>
          </a:bodyPr>
          <a:lstStyle/>
          <a:p>
            <a:r>
              <a:rPr lang="en-US" sz="2400" dirty="0" smtClean="0"/>
              <a:t>Class 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Delete Review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Delete Confirmation Dialog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DeleteReviewServlet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ReviewServices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"/>
            <a:ext cx="39624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List Page</a:t>
            </a:r>
            <a:endParaRPr lang="en-US" dirty="0"/>
          </a:p>
        </p:txBody>
      </p:sp>
      <p:pic>
        <p:nvPicPr>
          <p:cNvPr id="6" name="Content Placeholder 5" descr="Review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819149"/>
            <a:ext cx="8077200" cy="413467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1"/>
            <a:ext cx="7498080" cy="5333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Database Design – Table review</a:t>
            </a:r>
            <a:endParaRPr lang="en-US" sz="3600" dirty="0"/>
          </a:p>
        </p:txBody>
      </p:sp>
      <p:pic>
        <p:nvPicPr>
          <p:cNvPr id="5" name="Content Placeholder 4" descr="Database Table Design - Re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666750"/>
            <a:ext cx="5791200" cy="42807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view Management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09550"/>
            <a:ext cx="5829820" cy="52041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2362200" cy="380999"/>
          </a:xfrm>
        </p:spPr>
        <p:txBody>
          <a:bodyPr>
            <a:noAutofit/>
          </a:bodyPr>
          <a:lstStyle/>
          <a:p>
            <a:r>
              <a:rPr lang="en-US" sz="2400" dirty="0" smtClean="0"/>
              <a:t>Class 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69923"/>
            <a:ext cx="7848600" cy="758777"/>
          </a:xfrm>
        </p:spPr>
        <p:txBody>
          <a:bodyPr>
            <a:noAutofit/>
          </a:bodyPr>
          <a:lstStyle/>
          <a:p>
            <a:r>
              <a:rPr lang="en-US" sz="4000" dirty="0" smtClean="0"/>
              <a:t>Code Review Management Module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123950"/>
            <a:ext cx="7406640" cy="3581400"/>
          </a:xfrm>
        </p:spPr>
        <p:txBody>
          <a:bodyPr>
            <a:normAutofit/>
          </a:bodyPr>
          <a:lstStyle/>
          <a:p>
            <a:r>
              <a:rPr lang="en-US" b="1" dirty="0" smtClean="0"/>
              <a:t>Task List: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Code </a:t>
            </a:r>
            <a:r>
              <a:rPr lang="en-US" dirty="0" err="1" smtClean="0"/>
              <a:t>ReviewDAO</a:t>
            </a:r>
            <a:r>
              <a:rPr lang="en-US" dirty="0" smtClean="0"/>
              <a:t> + Unit tests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List Reviews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Update Review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Delete Review feature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viewDAO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75084"/>
            <a:ext cx="7109989" cy="486841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285750"/>
            <a:ext cx="2209800" cy="13716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Code </a:t>
            </a:r>
            <a:br>
              <a:rPr lang="en-US" sz="2800" dirty="0" smtClean="0"/>
            </a:br>
            <a:r>
              <a:rPr lang="en-US" sz="2800" dirty="0" err="1" smtClean="0"/>
              <a:t>ReviewDAO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"/>
            <a:ext cx="71628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List Reviews feature</a:t>
            </a:r>
            <a:endParaRPr lang="en-US" dirty="0"/>
          </a:p>
        </p:txBody>
      </p:sp>
      <p:pic>
        <p:nvPicPr>
          <p:cNvPr id="6" name="Content Placeholder 5" descr="Review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819149"/>
            <a:ext cx="8077200" cy="413467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022592" cy="689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Reviews Sequence Diagram</a:t>
            </a:r>
            <a:endParaRPr lang="en-US" dirty="0"/>
          </a:p>
        </p:txBody>
      </p:sp>
      <p:pic>
        <p:nvPicPr>
          <p:cNvPr id="6" name="Content Placeholder 5" descr="list review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080696"/>
            <a:ext cx="7943850" cy="341942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421</TotalTime>
  <Words>138</Words>
  <Application>Microsoft Office PowerPoint</Application>
  <PresentationFormat>On-screen Show (16:9)</PresentationFormat>
  <Paragraphs>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Gill Sans MT</vt:lpstr>
      <vt:lpstr>Verdana</vt:lpstr>
      <vt:lpstr>Wingdings 2</vt:lpstr>
      <vt:lpstr>Solstice</vt:lpstr>
      <vt:lpstr>Code Review Management Module</vt:lpstr>
      <vt:lpstr>Review Management Use Cases</vt:lpstr>
      <vt:lpstr>Review List Page</vt:lpstr>
      <vt:lpstr>Database Design – Table review</vt:lpstr>
      <vt:lpstr>Class Diagram</vt:lpstr>
      <vt:lpstr>Code Review Management Module</vt:lpstr>
      <vt:lpstr>Code  ReviewDAO</vt:lpstr>
      <vt:lpstr>Implement List Reviews feature</vt:lpstr>
      <vt:lpstr>List Reviews Sequence Diagram</vt:lpstr>
      <vt:lpstr>Implement List Reviews feature</vt:lpstr>
      <vt:lpstr>Review Form in Edit mode</vt:lpstr>
      <vt:lpstr>Activity Diagram: Update Review</vt:lpstr>
      <vt:lpstr>Sequence Diagram: Edit Review</vt:lpstr>
      <vt:lpstr>Sequence Diagram: Update Review</vt:lpstr>
      <vt:lpstr>Class Diagram</vt:lpstr>
      <vt:lpstr>Implement Update Review Feature</vt:lpstr>
      <vt:lpstr>Implement Delete Review Feature</vt:lpstr>
      <vt:lpstr>Activity Diagram: Delete Review</vt:lpstr>
      <vt:lpstr>Sequence Diagram: Delete Review</vt:lpstr>
      <vt:lpstr>Class Diagram</vt:lpstr>
      <vt:lpstr>Implement Delete Review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72</cp:revision>
  <dcterms:created xsi:type="dcterms:W3CDTF">2018-06-17T21:46:29Z</dcterms:created>
  <dcterms:modified xsi:type="dcterms:W3CDTF">2021-06-12T17:09:15Z</dcterms:modified>
</cp:coreProperties>
</file>