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3" r:id="rId9"/>
    <p:sldId id="264" r:id="rId10"/>
    <p:sldId id="267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23360D9-F120-42E5-9185-12FE8D02696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DFFC813-368C-4B6E-9C10-6E1DE8E51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3350"/>
            <a:ext cx="7406640" cy="6254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Order Management Module</a:t>
            </a:r>
            <a:endParaRPr lang="en-US" dirty="0"/>
          </a:p>
        </p:txBody>
      </p:sp>
      <p:pic>
        <p:nvPicPr>
          <p:cNvPr id="4" name="Picture 3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895350"/>
            <a:ext cx="7848600" cy="4020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819150"/>
            <a:ext cx="1194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Part 1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List Orders</a:t>
            </a:r>
            <a:endParaRPr lang="en-US" dirty="0"/>
          </a:p>
        </p:txBody>
      </p:sp>
      <p:pic>
        <p:nvPicPr>
          <p:cNvPr id="4" name="Content Placeholder 3" descr="list ord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09398" y="1047751"/>
            <a:ext cx="7725052" cy="357227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4200" y="426503"/>
            <a:ext cx="4191000" cy="50025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Implement View Order Detail Feature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2209800" cy="180975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Class </a:t>
            </a:r>
            <a:br>
              <a:rPr lang="en-US" sz="2800" dirty="0" smtClean="0"/>
            </a:br>
            <a:r>
              <a:rPr lang="en-US" sz="2800" dirty="0" smtClean="0"/>
              <a:t>Diagram</a:t>
            </a:r>
            <a:endParaRPr lang="en-US" sz="2800" dirty="0"/>
          </a:p>
        </p:txBody>
      </p:sp>
      <p:pic>
        <p:nvPicPr>
          <p:cNvPr id="4" name="Content Placeholder 3" descr="View Order Detail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146145"/>
            <a:ext cx="5943600" cy="499735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Sequence Diagram:  View Order Detail</a:t>
            </a:r>
            <a:endParaRPr lang="en-US" sz="3200" dirty="0"/>
          </a:p>
        </p:txBody>
      </p:sp>
      <p:pic>
        <p:nvPicPr>
          <p:cNvPr id="4" name="Content Placeholder 3" descr="view order details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8088" y="1047750"/>
            <a:ext cx="8176362" cy="339549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384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 Manage Orders</a:t>
            </a:r>
            <a:endParaRPr lang="en-US" dirty="0"/>
          </a:p>
        </p:txBody>
      </p:sp>
      <p:pic>
        <p:nvPicPr>
          <p:cNvPr id="4" name="Content Placeholder 3" descr="use case manage ord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895350"/>
            <a:ext cx="7341177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Oder List Page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819150"/>
            <a:ext cx="7848600" cy="4017654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Oder Details Page</a:t>
            </a:r>
            <a:endParaRPr lang="en-US" dirty="0"/>
          </a:p>
        </p:txBody>
      </p:sp>
      <p:pic>
        <p:nvPicPr>
          <p:cNvPr id="4" name="Content Placeholder 3" descr="Order Details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6600" y="666750"/>
            <a:ext cx="3810000" cy="454774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2667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 descr="Order Management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0" y="48229"/>
            <a:ext cx="4953000" cy="5242931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6131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Order Management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OrderDAO</a:t>
            </a:r>
            <a:r>
              <a:rPr lang="en-US" dirty="0" smtClean="0"/>
              <a:t> Class + Unit Tests</a:t>
            </a:r>
          </a:p>
          <a:p>
            <a:r>
              <a:rPr lang="en-US" dirty="0" smtClean="0"/>
              <a:t>Implement List Orders Feature</a:t>
            </a:r>
          </a:p>
          <a:p>
            <a:r>
              <a:rPr lang="en-US" dirty="0" smtClean="0"/>
              <a:t>Implement View Order Detail Feature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457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Code </a:t>
            </a:r>
            <a:r>
              <a:rPr lang="en-US" sz="3200" dirty="0" err="1" smtClean="0"/>
              <a:t>OrderDAO</a:t>
            </a:r>
            <a:r>
              <a:rPr lang="en-US" sz="3200" dirty="0" smtClean="0"/>
              <a:t> + Unit Tests</a:t>
            </a:r>
            <a:endParaRPr lang="en-US" sz="3200" dirty="0"/>
          </a:p>
        </p:txBody>
      </p:sp>
      <p:pic>
        <p:nvPicPr>
          <p:cNvPr id="4" name="Content Placeholder 3" descr="OrderDAO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477245"/>
            <a:ext cx="5562600" cy="48789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33351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List Orders Feature</a:t>
            </a:r>
            <a:endParaRPr lang="en-US" dirty="0"/>
          </a:p>
        </p:txBody>
      </p:sp>
      <p:pic>
        <p:nvPicPr>
          <p:cNvPr id="4" name="Content Placeholder 3" descr="Order Lis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817114"/>
            <a:ext cx="7893497" cy="404063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3083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4" name="Content Placeholder 3" descr="List Order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0" y="742950"/>
            <a:ext cx="5638799" cy="426898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337</TotalTime>
  <Words>67</Words>
  <Application>Microsoft Office PowerPoint</Application>
  <PresentationFormat>On-screen Show (16:9)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Verdana</vt:lpstr>
      <vt:lpstr>Wingdings 2</vt:lpstr>
      <vt:lpstr>Solstice</vt:lpstr>
      <vt:lpstr>Code Order Management Module</vt:lpstr>
      <vt:lpstr>Use Case Manage Orders</vt:lpstr>
      <vt:lpstr>Oder List Page</vt:lpstr>
      <vt:lpstr>Oder Details Page</vt:lpstr>
      <vt:lpstr>Class  Diagram</vt:lpstr>
      <vt:lpstr>Code Order Management (part 1)</vt:lpstr>
      <vt:lpstr>Code OrderDAO + Unit Tests</vt:lpstr>
      <vt:lpstr>Implement List Orders Feature</vt:lpstr>
      <vt:lpstr>Class Diagram</vt:lpstr>
      <vt:lpstr>Sequence Diagram: List Orders</vt:lpstr>
      <vt:lpstr>Implement View Order Detail Feature</vt:lpstr>
      <vt:lpstr>Class  Diagram</vt:lpstr>
      <vt:lpstr>Sequence Diagram:  View Order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24</cp:revision>
  <dcterms:created xsi:type="dcterms:W3CDTF">2018-11-24T08:59:51Z</dcterms:created>
  <dcterms:modified xsi:type="dcterms:W3CDTF">2021-06-12T17:09:57Z</dcterms:modified>
</cp:coreProperties>
</file>