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4" autoAdjust="0"/>
  </p:normalViewPr>
  <p:slideViewPr>
    <p:cSldViewPr>
      <p:cViewPr varScale="1">
        <p:scale>
          <a:sx n="83" d="100"/>
          <a:sy n="83" d="100"/>
        </p:scale>
        <p:origin x="102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C7BD20-E499-439C-AD58-6D346B8311F5}" type="datetimeFigureOut">
              <a:rPr lang="en-US" smtClean="0"/>
              <a:pPr/>
              <a:t>6/12/2021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73E9D34-ED8F-4ED8-BD59-987A05E0BD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33350"/>
            <a:ext cx="7406640" cy="54922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Place Order Feature</a:t>
            </a:r>
            <a:endParaRPr lang="en-US" dirty="0"/>
          </a:p>
        </p:txBody>
      </p:sp>
      <p:pic>
        <p:nvPicPr>
          <p:cNvPr id="4" name="Picture 3" descr="overview use cas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666750"/>
            <a:ext cx="8153400" cy="4176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Case: Place Order</a:t>
            </a:r>
            <a:endParaRPr lang="en-US" dirty="0"/>
          </a:p>
        </p:txBody>
      </p:sp>
      <p:pic>
        <p:nvPicPr>
          <p:cNvPr id="4" name="Content Placeholder 3" descr="use case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971550"/>
            <a:ext cx="5410200" cy="406882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heckout P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38600" y="325635"/>
            <a:ext cx="4800600" cy="456214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49"/>
            <a:ext cx="3276600" cy="384571"/>
          </a:xfrm>
        </p:spPr>
        <p:txBody>
          <a:bodyPr>
            <a:noAutofit/>
          </a:bodyPr>
          <a:lstStyle/>
          <a:p>
            <a:r>
              <a:rPr lang="en-US" sz="3600" dirty="0" smtClean="0"/>
              <a:t>Check Out Page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ctivity place ord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00400" y="528637"/>
            <a:ext cx="3886200" cy="46148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Activity Diagram: Place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3350"/>
            <a:ext cx="2221992" cy="5369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Class Diagram</a:t>
            </a:r>
            <a:endParaRPr lang="en-US" sz="2400" dirty="0"/>
          </a:p>
        </p:txBody>
      </p:sp>
      <p:pic>
        <p:nvPicPr>
          <p:cNvPr id="4" name="Content Placeholder 3" descr="Order functions class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09928" y="35603"/>
            <a:ext cx="5498179" cy="497454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4607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Sequence Diagram: Place Order</a:t>
            </a:r>
            <a:endParaRPr lang="en-US" dirty="0"/>
          </a:p>
        </p:txBody>
      </p:sp>
      <p:pic>
        <p:nvPicPr>
          <p:cNvPr id="4" name="Content Placeholder 3" descr="place order sequence 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61489" y="1085850"/>
            <a:ext cx="7246572" cy="360045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536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Implement Place Order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CheckOutServlet</a:t>
            </a:r>
            <a:endParaRPr lang="en-US" dirty="0" smtClean="0"/>
          </a:p>
          <a:p>
            <a:r>
              <a:rPr lang="en-US" dirty="0" smtClean="0"/>
              <a:t>Code Check Out Page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PlaceOrderServlet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OrderServices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 err="1" smtClean="0"/>
              <a:t>CustomerLoginFilter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</TotalTime>
  <Words>40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Gill Sans MT</vt:lpstr>
      <vt:lpstr>Verdana</vt:lpstr>
      <vt:lpstr>Wingdings 2</vt:lpstr>
      <vt:lpstr>Solstice</vt:lpstr>
      <vt:lpstr>Implement Place Order Feature</vt:lpstr>
      <vt:lpstr>Use Case: Place Order</vt:lpstr>
      <vt:lpstr>Check Out Page</vt:lpstr>
      <vt:lpstr>Activity Diagram: Place Order</vt:lpstr>
      <vt:lpstr>Class Diagram</vt:lpstr>
      <vt:lpstr>Sequence Diagram: Place Order</vt:lpstr>
      <vt:lpstr>Implement Place Order Feature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 Minh Nam</dc:creator>
  <cp:lastModifiedBy>MOHIT</cp:lastModifiedBy>
  <cp:revision>11</cp:revision>
  <dcterms:created xsi:type="dcterms:W3CDTF">2018-11-28T14:39:30Z</dcterms:created>
  <dcterms:modified xsi:type="dcterms:W3CDTF">2021-06-12T17:11:09Z</dcterms:modified>
</cp:coreProperties>
</file>