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7" r:id="rId7"/>
    <p:sldId id="258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48" autoAdjust="0"/>
  </p:normalViewPr>
  <p:slideViewPr>
    <p:cSldViewPr>
      <p:cViewPr varScale="1">
        <p:scale>
          <a:sx n="87" d="100"/>
          <a:sy n="87" d="100"/>
        </p:scale>
        <p:origin x="90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CE5E1E-C443-4E75-81F8-1822AA57E8B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7F40B96-A320-4E60-B2F0-118D74D0989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 use cas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895350"/>
            <a:ext cx="8001000" cy="4098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9550"/>
            <a:ext cx="7406640" cy="625427"/>
          </a:xfrm>
        </p:spPr>
        <p:txBody>
          <a:bodyPr>
            <a:noAutofit/>
          </a:bodyPr>
          <a:lstStyle/>
          <a:p>
            <a:r>
              <a:rPr lang="en-US" sz="3200" dirty="0" smtClean="0"/>
              <a:t>Implement View Order History Feature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 View Order History</a:t>
            </a:r>
            <a:endParaRPr lang="en-US" dirty="0"/>
          </a:p>
        </p:txBody>
      </p:sp>
      <p:pic>
        <p:nvPicPr>
          <p:cNvPr id="4" name="Content Placeholder 3" descr="use case view order 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9212" y="1671637"/>
            <a:ext cx="5191125" cy="24288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Customer’s Menu</a:t>
            </a:r>
            <a:endParaRPr lang="en-US" dirty="0"/>
          </a:p>
        </p:txBody>
      </p:sp>
      <p:pic>
        <p:nvPicPr>
          <p:cNvPr id="4" name="Content Placeholder 3" descr="Customer Me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2928" y="1628599"/>
            <a:ext cx="6763694" cy="25149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History Page</a:t>
            </a:r>
            <a:endParaRPr lang="en-US" dirty="0"/>
          </a:p>
        </p:txBody>
      </p:sp>
      <p:pic>
        <p:nvPicPr>
          <p:cNvPr id="4" name="Content Placeholder 3" descr="View Order 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094544"/>
            <a:ext cx="7867650" cy="342283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33350"/>
            <a:ext cx="7498080" cy="857250"/>
          </a:xfrm>
        </p:spPr>
        <p:txBody>
          <a:bodyPr/>
          <a:lstStyle/>
          <a:p>
            <a:r>
              <a:rPr lang="en-US" dirty="0" smtClean="0"/>
              <a:t>Order Details Page</a:t>
            </a:r>
            <a:endParaRPr lang="en-US" dirty="0"/>
          </a:p>
        </p:txBody>
      </p:sp>
      <p:pic>
        <p:nvPicPr>
          <p:cNvPr id="4" name="Content Placeholder 3" descr="View Order Detai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903285"/>
            <a:ext cx="4572000" cy="409643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0"/>
            <a:ext cx="2221992" cy="5369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  <p:pic>
        <p:nvPicPr>
          <p:cNvPr id="4" name="Content Placeholder 3" descr="Order functions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36532" y="81479"/>
            <a:ext cx="5498179" cy="5029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460771"/>
          </a:xfrm>
        </p:spPr>
        <p:txBody>
          <a:bodyPr>
            <a:noAutofit/>
          </a:bodyPr>
          <a:lstStyle/>
          <a:p>
            <a:r>
              <a:rPr lang="en-US" sz="3200" dirty="0" smtClean="0"/>
              <a:t>Sequence Diagram: View Order History</a:t>
            </a:r>
            <a:endParaRPr lang="en-US" sz="3200" dirty="0"/>
          </a:p>
        </p:txBody>
      </p:sp>
      <p:pic>
        <p:nvPicPr>
          <p:cNvPr id="4" name="Content Placeholder 3" descr="view order history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164325"/>
            <a:ext cx="7791450" cy="331906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460771"/>
          </a:xfrm>
        </p:spPr>
        <p:txBody>
          <a:bodyPr>
            <a:noAutofit/>
          </a:bodyPr>
          <a:lstStyle/>
          <a:p>
            <a:r>
              <a:rPr lang="en-US" sz="3200" dirty="0" smtClean="0"/>
              <a:t>Sequence Diagram:  View Order Detail</a:t>
            </a:r>
            <a:endParaRPr lang="en-US" sz="3200" dirty="0"/>
          </a:p>
        </p:txBody>
      </p:sp>
      <p:pic>
        <p:nvPicPr>
          <p:cNvPr id="4" name="Content Placeholder 3" descr="view order detail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6015" y="1123950"/>
            <a:ext cx="8128435" cy="327109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0"/>
            <a:ext cx="7498080" cy="609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 View Order History Feature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OrderDAO</a:t>
            </a:r>
            <a:r>
              <a:rPr lang="en-US" dirty="0" smtClean="0"/>
              <a:t> + Unit Tests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ViewOrderServlet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OrderServices</a:t>
            </a:r>
            <a:endParaRPr lang="en-US" dirty="0" smtClean="0"/>
          </a:p>
          <a:p>
            <a:r>
              <a:rPr lang="en-US" dirty="0" smtClean="0"/>
              <a:t>Code Order History Page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ShowOrderDetailServlet</a:t>
            </a:r>
            <a:endParaRPr lang="en-US" dirty="0" smtClean="0"/>
          </a:p>
          <a:p>
            <a:r>
              <a:rPr lang="en-US" dirty="0" smtClean="0"/>
              <a:t>Code Order Detail Page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CustomerLoginFilter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</TotalTime>
  <Words>59</Words>
  <Application>Microsoft Office PowerPoint</Application>
  <PresentationFormat>On-screen Show (16:9)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Verdana</vt:lpstr>
      <vt:lpstr>Wingdings 2</vt:lpstr>
      <vt:lpstr>Solstice</vt:lpstr>
      <vt:lpstr>Implement View Order History Feature</vt:lpstr>
      <vt:lpstr>Use Case:  View Order History</vt:lpstr>
      <vt:lpstr>Customer’s Menu</vt:lpstr>
      <vt:lpstr>Order History Page</vt:lpstr>
      <vt:lpstr>Order Details Page</vt:lpstr>
      <vt:lpstr>Class Diagram</vt:lpstr>
      <vt:lpstr>Sequence Diagram: View Order History</vt:lpstr>
      <vt:lpstr>Sequence Diagram:  View Order Detail</vt:lpstr>
      <vt:lpstr>Implement View Order History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10</cp:revision>
  <dcterms:created xsi:type="dcterms:W3CDTF">2018-11-28T15:17:13Z</dcterms:created>
  <dcterms:modified xsi:type="dcterms:W3CDTF">2021-06-12T17:12:00Z</dcterms:modified>
</cp:coreProperties>
</file>