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4" r:id="rId4"/>
    <p:sldId id="281" r:id="rId5"/>
    <p:sldId id="282" r:id="rId6"/>
    <p:sldId id="262" r:id="rId7"/>
    <p:sldId id="275" r:id="rId8"/>
    <p:sldId id="277" r:id="rId9"/>
    <p:sldId id="260" r:id="rId10"/>
    <p:sldId id="278" r:id="rId11"/>
    <p:sldId id="276" r:id="rId12"/>
    <p:sldId id="266" r:id="rId13"/>
    <p:sldId id="268" r:id="rId14"/>
    <p:sldId id="272" r:id="rId15"/>
    <p:sldId id="285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e case manage ord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23950"/>
            <a:ext cx="7477125" cy="366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3350"/>
            <a:ext cx="7406640" cy="625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Order Management Module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edit order</a:t>
            </a:r>
            <a:endParaRPr lang="en-US" dirty="0"/>
          </a:p>
        </p:txBody>
      </p:sp>
      <p:pic>
        <p:nvPicPr>
          <p:cNvPr id="4" name="Content Placeholder 3" descr="edit ord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100747"/>
            <a:ext cx="7943850" cy="338144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3350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Update Order</a:t>
            </a:r>
            <a:endParaRPr lang="en-US" dirty="0"/>
          </a:p>
        </p:txBody>
      </p:sp>
      <p:pic>
        <p:nvPicPr>
          <p:cNvPr id="4" name="Content Placeholder 3" descr="update ord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872" y="1123950"/>
            <a:ext cx="7746578" cy="341525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Delete Order Feature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895126"/>
            <a:ext cx="7406165" cy="379117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Order Confirmation Dialog</a:t>
            </a:r>
            <a:endParaRPr lang="en-US" dirty="0"/>
          </a:p>
        </p:txBody>
      </p:sp>
      <p:pic>
        <p:nvPicPr>
          <p:cNvPr id="4" name="Content Placeholder 3" descr="Confirm Delete Ord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8108" y="1400360"/>
            <a:ext cx="5733334" cy="297142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Delete Order</a:t>
            </a:r>
            <a:endParaRPr lang="en-US" dirty="0"/>
          </a:p>
        </p:txBody>
      </p:sp>
      <p:pic>
        <p:nvPicPr>
          <p:cNvPr id="4" name="Content Placeholder 3" descr="activity delet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694267"/>
            <a:ext cx="2286000" cy="437147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2667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 descr="Order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1400" y="114300"/>
            <a:ext cx="4953000" cy="480952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Delete Order</a:t>
            </a:r>
            <a:endParaRPr lang="en-US" dirty="0"/>
          </a:p>
        </p:txBody>
      </p:sp>
      <p:pic>
        <p:nvPicPr>
          <p:cNvPr id="6" name="Content Placeholder 5" descr="delete order sequence diga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254311"/>
            <a:ext cx="7499350" cy="32635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Order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Order:</a:t>
            </a:r>
          </a:p>
          <a:p>
            <a:pPr lvl="1"/>
            <a:r>
              <a:rPr lang="en-US" dirty="0" smtClean="0"/>
              <a:t>Update shipping information</a:t>
            </a:r>
          </a:p>
          <a:p>
            <a:pPr lvl="1"/>
            <a:r>
              <a:rPr lang="en-US" dirty="0" smtClean="0"/>
              <a:t>Update quantities of books</a:t>
            </a:r>
          </a:p>
          <a:p>
            <a:pPr lvl="1"/>
            <a:r>
              <a:rPr lang="en-US" dirty="0" smtClean="0"/>
              <a:t>Remove books from order</a:t>
            </a:r>
          </a:p>
          <a:p>
            <a:pPr lvl="1"/>
            <a:r>
              <a:rPr lang="en-US" dirty="0" smtClean="0"/>
              <a:t>Add books to order</a:t>
            </a:r>
          </a:p>
          <a:p>
            <a:r>
              <a:rPr lang="en-US" dirty="0" smtClean="0"/>
              <a:t>Delete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dit Ord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0"/>
            <a:ext cx="5410200" cy="50183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0"/>
            <a:ext cx="762000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Code </a:t>
            </a:r>
            <a:r>
              <a:rPr lang="en-US" dirty="0" smtClean="0"/>
              <a:t>Update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</a:t>
            </a:r>
            <a:r>
              <a:rPr lang="en-US" dirty="0" smtClean="0"/>
              <a:t>Feature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Book to Order Popup Dialog</a:t>
            </a:r>
            <a:endParaRPr lang="en-US" dirty="0"/>
          </a:p>
        </p:txBody>
      </p:sp>
      <p:pic>
        <p:nvPicPr>
          <p:cNvPr id="4" name="Content Placeholder 3" descr="Add Books to Order Popu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136226"/>
            <a:ext cx="7499350" cy="349969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Autofit/>
          </a:bodyPr>
          <a:lstStyle/>
          <a:p>
            <a:r>
              <a:rPr lang="en-US" sz="3200" dirty="0" smtClean="0"/>
              <a:t>Add Book to Order Successful Message</a:t>
            </a:r>
            <a:endParaRPr lang="en-US" sz="3200" dirty="0"/>
          </a:p>
        </p:txBody>
      </p:sp>
      <p:pic>
        <p:nvPicPr>
          <p:cNvPr id="4" name="Content Placeholder 3" descr="Add Book Success Message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17349" y="1871521"/>
            <a:ext cx="5734851" cy="202910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tivity updat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590633"/>
            <a:ext cx="2147841" cy="45528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8580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Update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5905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Activity Diagram: Remove book from order</a:t>
            </a:r>
            <a:endParaRPr lang="en-US" sz="3200" dirty="0"/>
          </a:p>
        </p:txBody>
      </p:sp>
      <p:pic>
        <p:nvPicPr>
          <p:cNvPr id="4" name="Content Placeholder 3" descr="activity remove book from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62400" y="677222"/>
            <a:ext cx="2471630" cy="446627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3350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Activity Diagram:  Add book to order</a:t>
            </a:r>
            <a:endParaRPr lang="en-US" sz="3200" dirty="0"/>
          </a:p>
        </p:txBody>
      </p:sp>
      <p:pic>
        <p:nvPicPr>
          <p:cNvPr id="4" name="Content Placeholder 3" descr="activity add book to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666750"/>
            <a:ext cx="2638250" cy="421194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2667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 descr="Order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0" y="133350"/>
            <a:ext cx="4953000" cy="492921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407</TotalTime>
  <Words>88</Words>
  <Application>Microsoft Office PowerPoint</Application>
  <PresentationFormat>On-screen Show (16:9)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Gill Sans MT</vt:lpstr>
      <vt:lpstr>Verdana</vt:lpstr>
      <vt:lpstr>Wingdings 2</vt:lpstr>
      <vt:lpstr>Solstice</vt:lpstr>
      <vt:lpstr>Code Order Management Module</vt:lpstr>
      <vt:lpstr>Code Order Management </vt:lpstr>
      <vt:lpstr>  Code Update  Order Feature</vt:lpstr>
      <vt:lpstr>Add Book to Order Popup Dialog</vt:lpstr>
      <vt:lpstr>Add Book to Order Successful Message</vt:lpstr>
      <vt:lpstr>Activity Diagram: Update Order</vt:lpstr>
      <vt:lpstr>Activity Diagram: Remove book from order</vt:lpstr>
      <vt:lpstr>Activity Diagram:  Add book to order</vt:lpstr>
      <vt:lpstr>Class  Diagram</vt:lpstr>
      <vt:lpstr>Sequence diagram: edit order</vt:lpstr>
      <vt:lpstr>Sequence Diagram: Update Order</vt:lpstr>
      <vt:lpstr>Code Delete Order Feature</vt:lpstr>
      <vt:lpstr>Delete Order Confirmation Dialog</vt:lpstr>
      <vt:lpstr>Activity Diagram: Delete Order</vt:lpstr>
      <vt:lpstr>Class  Diagram</vt:lpstr>
      <vt:lpstr>Sequence Diagram: Delete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37</cp:revision>
  <dcterms:created xsi:type="dcterms:W3CDTF">2018-11-24T08:59:51Z</dcterms:created>
  <dcterms:modified xsi:type="dcterms:W3CDTF">2021-06-12T17:13:58Z</dcterms:modified>
</cp:coreProperties>
</file>