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AEC161-54C5-4733-8936-A85E17652A3D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55EAFAE-753D-479F-86DA-792825BBC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33350"/>
            <a:ext cx="7406640" cy="549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Website Home Page</a:t>
            </a:r>
            <a:endParaRPr lang="en-US" dirty="0"/>
          </a:p>
        </p:txBody>
      </p:sp>
      <p:pic>
        <p:nvPicPr>
          <p:cNvPr id="4" name="Picture 3" descr="Home 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590550"/>
            <a:ext cx="5923047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Website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19150"/>
            <a:ext cx="7498080" cy="4114800"/>
          </a:xfrm>
        </p:spPr>
        <p:txBody>
          <a:bodyPr/>
          <a:lstStyle/>
          <a:p>
            <a:r>
              <a:rPr lang="en-US" dirty="0" smtClean="0"/>
              <a:t>Best-Selling Books:</a:t>
            </a:r>
          </a:p>
          <a:p>
            <a:pPr lvl="1"/>
            <a:r>
              <a:rPr lang="en-US" dirty="0" smtClean="0"/>
              <a:t>Books are sold the most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Books have the biggest number of copies (quantity) – reflected in order details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Most-Favored Books:</a:t>
            </a:r>
          </a:p>
          <a:p>
            <a:pPr lvl="1"/>
            <a:r>
              <a:rPr lang="en-US" dirty="0" smtClean="0"/>
              <a:t>Books have average rating &gt;= 4.0</a:t>
            </a:r>
          </a:p>
          <a:p>
            <a:pPr lvl="1"/>
            <a:r>
              <a:rPr lang="en-US" dirty="0" smtClean="0"/>
              <a:t>Books have the most number of reviews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308371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Activity Diagram: List Books in Home Page</a:t>
            </a:r>
            <a:endParaRPr lang="en-US" sz="3200" dirty="0"/>
          </a:p>
        </p:txBody>
      </p:sp>
      <p:pic>
        <p:nvPicPr>
          <p:cNvPr id="4" name="Content Placeholder 3" descr="home page activity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9000" y="695668"/>
            <a:ext cx="3505200" cy="437289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home page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6803" y="895350"/>
            <a:ext cx="5688594" cy="3962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5979"/>
            <a:ext cx="7714488" cy="460771"/>
          </a:xfrm>
        </p:spPr>
        <p:txBody>
          <a:bodyPr>
            <a:noAutofit/>
          </a:bodyPr>
          <a:lstStyle/>
          <a:p>
            <a:r>
              <a:rPr lang="en-US" sz="3200" dirty="0" smtClean="0"/>
              <a:t>Sequence Diagram: List Books in Home Page</a:t>
            </a:r>
            <a:endParaRPr lang="en-US" sz="3200" dirty="0"/>
          </a:p>
        </p:txBody>
      </p:sp>
      <p:pic>
        <p:nvPicPr>
          <p:cNvPr id="4" name="Content Placeholder 3" descr="home page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864909"/>
            <a:ext cx="6019799" cy="40897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</TotalTime>
  <Words>66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Verdana</vt:lpstr>
      <vt:lpstr>Wingdings</vt:lpstr>
      <vt:lpstr>Wingdings 2</vt:lpstr>
      <vt:lpstr>Solstice</vt:lpstr>
      <vt:lpstr>Complete Website Home Page</vt:lpstr>
      <vt:lpstr>Complete Website Home Page</vt:lpstr>
      <vt:lpstr>Activity Diagram: List Books in Home Page</vt:lpstr>
      <vt:lpstr>Class Diagram</vt:lpstr>
      <vt:lpstr>Sequence Diagram: List Books in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15</cp:revision>
  <dcterms:created xsi:type="dcterms:W3CDTF">2018-12-06T09:50:26Z</dcterms:created>
  <dcterms:modified xsi:type="dcterms:W3CDTF">2021-06-12T17:15:16Z</dcterms:modified>
</cp:coreProperties>
</file>