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6E20-A546-4024-8265-E1428DA1A42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4DDD-8355-4294-81CF-E88CE0AF5F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6E20-A546-4024-8265-E1428DA1A42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4DDD-8355-4294-81CF-E88CE0AF5F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6E20-A546-4024-8265-E1428DA1A42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4DDD-8355-4294-81CF-E88CE0AF5F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6E20-A546-4024-8265-E1428DA1A42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4DDD-8355-4294-81CF-E88CE0AF5F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6E20-A546-4024-8265-E1428DA1A42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4DDD-8355-4294-81CF-E88CE0AF5F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6E20-A546-4024-8265-E1428DA1A42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4DDD-8355-4294-81CF-E88CE0AF5F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6E20-A546-4024-8265-E1428DA1A42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4DDD-8355-4294-81CF-E88CE0AF5F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6E20-A546-4024-8265-E1428DA1A42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4DDD-8355-4294-81CF-E88CE0AF5F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6E20-A546-4024-8265-E1428DA1A42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4DDD-8355-4294-81CF-E88CE0AF5F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6E20-A546-4024-8265-E1428DA1A42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4DDD-8355-4294-81CF-E88CE0AF5F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6E20-A546-4024-8265-E1428DA1A42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4DDD-8355-4294-81CF-E88CE0AF5F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B6E6E20-A546-4024-8265-E1428DA1A428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1014DDD-8355-4294-81CF-E88CE0AF5F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dmin Home P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133350"/>
            <a:ext cx="6833217" cy="4800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133350"/>
            <a:ext cx="5715000" cy="45719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sz="3600" dirty="0" smtClean="0"/>
              <a:t>Complete Admin Home Page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4126992" cy="4607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 descr="admin home page class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1" y="866929"/>
            <a:ext cx="5483256" cy="3819371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498080" cy="613171"/>
          </a:xfrm>
        </p:spPr>
        <p:txBody>
          <a:bodyPr>
            <a:noAutofit/>
          </a:bodyPr>
          <a:lstStyle/>
          <a:p>
            <a:r>
              <a:rPr lang="en-US" sz="3200" dirty="0" smtClean="0"/>
              <a:t>Sequence Diagram:  View Admin Home Page</a:t>
            </a:r>
            <a:endParaRPr lang="en-US" sz="3200" dirty="0"/>
          </a:p>
        </p:txBody>
      </p:sp>
      <p:pic>
        <p:nvPicPr>
          <p:cNvPr id="4" name="Content Placeholder 3" descr="admin dashboard sequence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0" y="724057"/>
            <a:ext cx="6400800" cy="4319752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</TotalTime>
  <Words>13</Words>
  <Application>Microsoft Office PowerPoint</Application>
  <PresentationFormat>On-screen Show (16:9)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Gill Sans MT</vt:lpstr>
      <vt:lpstr>Verdana</vt:lpstr>
      <vt:lpstr>Wingdings 2</vt:lpstr>
      <vt:lpstr>Solstice</vt:lpstr>
      <vt:lpstr>Complete Admin Home Page</vt:lpstr>
      <vt:lpstr>Class Diagram</vt:lpstr>
      <vt:lpstr>Sequence Diagram:  View Admin Home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Statistics for Admin Home Page</dc:title>
  <dc:creator>Ha Minh Nam</dc:creator>
  <cp:lastModifiedBy>MOHIT</cp:lastModifiedBy>
  <cp:revision>6</cp:revision>
  <dcterms:created xsi:type="dcterms:W3CDTF">2018-12-07T15:42:17Z</dcterms:created>
  <dcterms:modified xsi:type="dcterms:W3CDTF">2021-06-12T17:15:46Z</dcterms:modified>
</cp:coreProperties>
</file>