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345-0239-4E39-8F64-A5C86D2AB4F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6C7-BA31-4211-B2A7-B3A591BDE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345-0239-4E39-8F64-A5C86D2AB4F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6C7-BA31-4211-B2A7-B3A591BDE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345-0239-4E39-8F64-A5C86D2AB4F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6C7-BA31-4211-B2A7-B3A591BDE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345-0239-4E39-8F64-A5C86D2AB4F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6C7-BA31-4211-B2A7-B3A591BDE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345-0239-4E39-8F64-A5C86D2AB4F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6C7-BA31-4211-B2A7-B3A591BDE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345-0239-4E39-8F64-A5C86D2AB4F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6C7-BA31-4211-B2A7-B3A591BDE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345-0239-4E39-8F64-A5C86D2AB4F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6C7-BA31-4211-B2A7-B3A591BDE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345-0239-4E39-8F64-A5C86D2AB4F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6C7-BA31-4211-B2A7-B3A591BDE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345-0239-4E39-8F64-A5C86D2AB4F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6C7-BA31-4211-B2A7-B3A591BDE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345-0239-4E39-8F64-A5C86D2AB4F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6C7-BA31-4211-B2A7-B3A591BDE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345-0239-4E39-8F64-A5C86D2AB4F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B6C7-BA31-4211-B2A7-B3A591BDE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5221345-0239-4E39-8F64-A5C86D2AB4F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C7DB6C7-BA31-4211-B2A7-B3A591BDE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33351"/>
            <a:ext cx="740664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Package and 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971550"/>
            <a:ext cx="7406640" cy="381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Development Machine:</a:t>
            </a:r>
          </a:p>
          <a:p>
            <a:pPr lvl="1" algn="l">
              <a:buFont typeface="Wingdings" pitchFamily="2" charset="2"/>
              <a:buChar char="q"/>
            </a:pPr>
            <a:r>
              <a:rPr lang="en-US" dirty="0" smtClean="0"/>
              <a:t> Export Database</a:t>
            </a:r>
          </a:p>
          <a:p>
            <a:pPr lvl="1" algn="l">
              <a:buFont typeface="Wingdings" pitchFamily="2" charset="2"/>
              <a:buChar char="q"/>
            </a:pPr>
            <a:r>
              <a:rPr lang="en-US" dirty="0" smtClean="0"/>
              <a:t> Package Project to WAR File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r>
              <a:rPr lang="en-US" dirty="0" smtClean="0"/>
              <a:t>On Server Machine:</a:t>
            </a:r>
          </a:p>
          <a:p>
            <a:pPr lvl="1" algn="l">
              <a:buFont typeface="Wingdings" pitchFamily="2" charset="2"/>
              <a:buChar char="q"/>
            </a:pPr>
            <a:r>
              <a:rPr lang="en-US" dirty="0" smtClean="0"/>
              <a:t> Import Database</a:t>
            </a:r>
          </a:p>
          <a:p>
            <a:pPr lvl="1" algn="l">
              <a:buFont typeface="Wingdings" pitchFamily="2" charset="2"/>
              <a:buChar char="q"/>
            </a:pPr>
            <a:r>
              <a:rPr lang="en-US" dirty="0" smtClean="0"/>
              <a:t> Configure Tomcat Server</a:t>
            </a:r>
          </a:p>
          <a:p>
            <a:pPr lvl="1" algn="l">
              <a:buFont typeface="Wingdings" pitchFamily="2" charset="2"/>
              <a:buChar char="q"/>
            </a:pPr>
            <a:r>
              <a:rPr lang="en-US" dirty="0" smtClean="0"/>
              <a:t> Deploy Project WAR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50"/>
            <a:ext cx="8095488" cy="3600450"/>
          </a:xfrm>
        </p:spPr>
        <p:txBody>
          <a:bodyPr/>
          <a:lstStyle/>
          <a:p>
            <a:r>
              <a:rPr lang="en-US" dirty="0" smtClean="0"/>
              <a:t>Using MySQL Workbench:</a:t>
            </a:r>
          </a:p>
          <a:p>
            <a:pPr lvl="1"/>
            <a:r>
              <a:rPr lang="en-US" dirty="0" smtClean="0"/>
              <a:t>Server &gt; Data Export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Command Line:</a:t>
            </a:r>
          </a:p>
          <a:p>
            <a:pPr lvl="1"/>
            <a:r>
              <a:rPr lang="en-US" sz="2400" b="1" dirty="0" err="1" smtClean="0"/>
              <a:t>mysqldump</a:t>
            </a:r>
            <a:r>
              <a:rPr lang="en-US" sz="2400" dirty="0" smtClean="0"/>
              <a:t> </a:t>
            </a:r>
            <a:r>
              <a:rPr lang="en-US" sz="2400" b="1" dirty="0" smtClean="0"/>
              <a:t>–u</a:t>
            </a:r>
            <a:r>
              <a:rPr lang="en-US" sz="2400" dirty="0" smtClean="0"/>
              <a:t> [username] </a:t>
            </a:r>
            <a:r>
              <a:rPr lang="en-US" sz="2400" b="1" dirty="0" smtClean="0"/>
              <a:t>–p</a:t>
            </a:r>
            <a:r>
              <a:rPr lang="en-US" sz="2400" dirty="0" smtClean="0"/>
              <a:t>[password] [database] </a:t>
            </a:r>
            <a:r>
              <a:rPr lang="en-US" sz="2400" b="1" dirty="0" smtClean="0"/>
              <a:t>&gt;</a:t>
            </a:r>
            <a:r>
              <a:rPr lang="en-US" sz="2400" dirty="0" smtClean="0"/>
              <a:t> [</a:t>
            </a:r>
            <a:r>
              <a:rPr lang="en-US" sz="2400" dirty="0" err="1" smtClean="0"/>
              <a:t>dumpfile</a:t>
            </a:r>
            <a:r>
              <a:rPr lang="en-US" sz="2400" dirty="0" smtClean="0"/>
              <a:t>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Project to WAR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Eclipse: </a:t>
            </a:r>
          </a:p>
          <a:p>
            <a:pPr lvl="1"/>
            <a:r>
              <a:rPr lang="en-US" dirty="0" smtClean="0"/>
              <a:t>File &gt; Export &gt; Web &gt; WAR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857250"/>
          </a:xfrm>
        </p:spPr>
        <p:txBody>
          <a:bodyPr/>
          <a:lstStyle/>
          <a:p>
            <a:r>
              <a:rPr lang="en-US" dirty="0" smtClean="0"/>
              <a:t>Import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7498080" cy="37719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MySQL Workbench:</a:t>
            </a:r>
          </a:p>
          <a:p>
            <a:pPr lvl="1"/>
            <a:r>
              <a:rPr lang="en-US" dirty="0" smtClean="0"/>
              <a:t>Server &gt; Import…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Command Line</a:t>
            </a:r>
          </a:p>
          <a:p>
            <a:pPr lvl="1"/>
            <a:r>
              <a:rPr lang="en-US" dirty="0" smtClean="0"/>
              <a:t>Login to MySQL Command Line Client</a:t>
            </a:r>
          </a:p>
          <a:p>
            <a:pPr lvl="1"/>
            <a:r>
              <a:rPr lang="en-US" dirty="0" smtClean="0"/>
              <a:t>Create database</a:t>
            </a:r>
          </a:p>
          <a:p>
            <a:pPr lvl="1"/>
            <a:r>
              <a:rPr lang="en-US" dirty="0" smtClean="0"/>
              <a:t>Run command: </a:t>
            </a:r>
          </a:p>
          <a:p>
            <a:pPr lvl="2"/>
            <a:r>
              <a:rPr lang="en-US" dirty="0" smtClean="0"/>
              <a:t>source [path-to-dump-file]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Tomcat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server.xml file</a:t>
            </a:r>
          </a:p>
          <a:p>
            <a:r>
              <a:rPr lang="en-US" dirty="0" smtClean="0"/>
              <a:t>Change Port number</a:t>
            </a:r>
          </a:p>
          <a:p>
            <a:r>
              <a:rPr lang="en-US" dirty="0" smtClean="0"/>
              <a:t>Add a virtual host</a:t>
            </a:r>
          </a:p>
          <a:p>
            <a:r>
              <a:rPr lang="en-US" dirty="0" smtClean="0"/>
              <a:t>Configure hosts file on Windows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Project WAR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7498080" cy="38481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directory in Tomcat’s directory</a:t>
            </a:r>
          </a:p>
          <a:p>
            <a:r>
              <a:rPr lang="en-US" dirty="0" smtClean="0"/>
              <a:t>Copy WAR file</a:t>
            </a:r>
          </a:p>
          <a:p>
            <a:r>
              <a:rPr lang="en-US" dirty="0" smtClean="0"/>
              <a:t>Change WAR file name to </a:t>
            </a:r>
            <a:r>
              <a:rPr lang="en-US" dirty="0" err="1" smtClean="0"/>
              <a:t>ROOT.war</a:t>
            </a:r>
            <a:endParaRPr lang="en-US" dirty="0" smtClean="0"/>
          </a:p>
          <a:p>
            <a:r>
              <a:rPr lang="en-US" dirty="0" smtClean="0"/>
              <a:t>Start Tomcat Service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favicon</a:t>
            </a:r>
            <a:endParaRPr lang="en-US" dirty="0" smtClean="0"/>
          </a:p>
          <a:p>
            <a:r>
              <a:rPr lang="en-US" dirty="0" smtClean="0"/>
              <a:t>Update database info in persistence.xml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350</TotalTime>
  <Words>153</Words>
  <Application>Microsoft Office PowerPoint</Application>
  <PresentationFormat>On-screen Show (16:9)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Gill Sans MT</vt:lpstr>
      <vt:lpstr>Verdana</vt:lpstr>
      <vt:lpstr>Wingdings</vt:lpstr>
      <vt:lpstr>Wingdings 2</vt:lpstr>
      <vt:lpstr>Solstice</vt:lpstr>
      <vt:lpstr>Package and Deployment</vt:lpstr>
      <vt:lpstr>Export Database</vt:lpstr>
      <vt:lpstr>Package Project to WAR File</vt:lpstr>
      <vt:lpstr>Import Database</vt:lpstr>
      <vt:lpstr>Configure Tomcat Server</vt:lpstr>
      <vt:lpstr>Deploy Project WAR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25</cp:revision>
  <dcterms:created xsi:type="dcterms:W3CDTF">2018-12-10T04:39:39Z</dcterms:created>
  <dcterms:modified xsi:type="dcterms:W3CDTF">2021-06-12T17:16:07Z</dcterms:modified>
</cp:coreProperties>
</file>