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6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97E3-F443-4D51-938E-6B7A7DAE4952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2490A-EE25-4CFB-9429-6640525C9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14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2490A-EE25-4CFB-9429-6640525C993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F9C2AEF-2E37-4C68-8D41-07B46BF0055B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2362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USER INTERFACE DESIGN</a:t>
            </a:r>
            <a:br>
              <a:rPr lang="en-US" dirty="0" smtClean="0"/>
            </a:br>
            <a:r>
              <a:rPr lang="en-US" dirty="0" smtClean="0"/>
              <a:t>FOR BACKEND</a:t>
            </a:r>
            <a:br>
              <a:rPr lang="en-US" dirty="0" smtClean="0"/>
            </a:br>
            <a:r>
              <a:rPr lang="en-US" dirty="0" smtClean="0"/>
              <a:t>(ADMINISTRATION)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608" y="2819400"/>
            <a:ext cx="7498080" cy="34290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Admin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Login &amp; Home Page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User Management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Category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600" baseline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Book</a:t>
            </a: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Management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Customer Management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Review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600" baseline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Order</a:t>
            </a: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Management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CATEGORY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 Listing Page</a:t>
            </a:r>
          </a:p>
          <a:p>
            <a:r>
              <a:rPr lang="en-US" dirty="0" smtClean="0"/>
              <a:t>New Category Page</a:t>
            </a:r>
          </a:p>
          <a:p>
            <a:r>
              <a:rPr lang="en-US" dirty="0" smtClean="0"/>
              <a:t>Edit Category Page</a:t>
            </a:r>
          </a:p>
          <a:p>
            <a:r>
              <a:rPr lang="en-US" dirty="0" smtClean="0"/>
              <a:t>Delete Category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LISTING PAGE</a:t>
            </a:r>
            <a:endParaRPr lang="en-US" dirty="0"/>
          </a:p>
        </p:txBody>
      </p:sp>
      <p:pic>
        <p:nvPicPr>
          <p:cNvPr id="4" name="Content Placeholder 3" descr="Category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295399"/>
            <a:ext cx="6705600" cy="52004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NEW CATEGORY PAGE</a:t>
            </a:r>
            <a:endParaRPr lang="en-US" dirty="0"/>
          </a:p>
        </p:txBody>
      </p:sp>
      <p:pic>
        <p:nvPicPr>
          <p:cNvPr id="4" name="Content Placeholder 3" descr="Create New Category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1917" y="1543338"/>
            <a:ext cx="6085530" cy="49336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CATEGORY PAGE</a:t>
            </a:r>
            <a:endParaRPr lang="en-US" dirty="0"/>
          </a:p>
        </p:txBody>
      </p:sp>
      <p:pic>
        <p:nvPicPr>
          <p:cNvPr id="4" name="Content Placeholder 3" descr="Edit Category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1514" y="1447800"/>
            <a:ext cx="6014285" cy="49895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CATEGORY CONFIRMATION DIALOG</a:t>
            </a:r>
            <a:endParaRPr lang="en-US" dirty="0"/>
          </a:p>
        </p:txBody>
      </p:sp>
      <p:pic>
        <p:nvPicPr>
          <p:cNvPr id="4" name="Content Placeholder 3" descr="Confirm Delete Category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057400"/>
            <a:ext cx="7039473" cy="38717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BOOK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Listing Page</a:t>
            </a:r>
          </a:p>
          <a:p>
            <a:r>
              <a:rPr lang="en-US" dirty="0" smtClean="0"/>
              <a:t>Create New Book Page</a:t>
            </a:r>
          </a:p>
          <a:p>
            <a:r>
              <a:rPr lang="en-US" dirty="0" smtClean="0"/>
              <a:t>Edit Book Page</a:t>
            </a:r>
          </a:p>
          <a:p>
            <a:r>
              <a:rPr lang="en-US" dirty="0" smtClean="0"/>
              <a:t>Delete Book Confirmation Dialog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LISTING PAGE</a:t>
            </a:r>
            <a:endParaRPr lang="en-US" dirty="0"/>
          </a:p>
        </p:txBody>
      </p:sp>
      <p:pic>
        <p:nvPicPr>
          <p:cNvPr id="4" name="Content Placeholder 3" descr="Book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599" y="1447800"/>
            <a:ext cx="8107103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BOOK PAGE</a:t>
            </a:r>
            <a:endParaRPr lang="en-US" dirty="0"/>
          </a:p>
        </p:txBody>
      </p:sp>
      <p:pic>
        <p:nvPicPr>
          <p:cNvPr id="4" name="Content Placeholder 3" descr="Create New Book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371600"/>
            <a:ext cx="6956848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BOOK PAGE</a:t>
            </a:r>
            <a:endParaRPr lang="en-US" dirty="0"/>
          </a:p>
        </p:txBody>
      </p:sp>
      <p:pic>
        <p:nvPicPr>
          <p:cNvPr id="4" name="Content Placeholder 3" descr="Edit Book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447799"/>
            <a:ext cx="5943600" cy="50491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BOOK CONFIRMATION DIALOG</a:t>
            </a:r>
            <a:endParaRPr lang="en-US" dirty="0"/>
          </a:p>
        </p:txBody>
      </p:sp>
      <p:pic>
        <p:nvPicPr>
          <p:cNvPr id="4" name="Content Placeholder 3" descr="Confirm Delete Book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199" y="2057400"/>
            <a:ext cx="6910265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 STRUCTURE</a:t>
            </a:r>
            <a:endParaRPr lang="en-US" dirty="0"/>
          </a:p>
        </p:txBody>
      </p:sp>
      <p:pic>
        <p:nvPicPr>
          <p:cNvPr id="4" name="Content Placeholder 3" descr="Admin Page Struc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1447800"/>
            <a:ext cx="7468676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CUSTOMER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Listing Page</a:t>
            </a:r>
          </a:p>
          <a:p>
            <a:r>
              <a:rPr lang="en-US" dirty="0" smtClean="0"/>
              <a:t>Create New Customer Page</a:t>
            </a:r>
          </a:p>
          <a:p>
            <a:r>
              <a:rPr lang="en-US" dirty="0" smtClean="0"/>
              <a:t>Edit Customer Page</a:t>
            </a:r>
          </a:p>
          <a:p>
            <a:r>
              <a:rPr lang="en-US" dirty="0" smtClean="0"/>
              <a:t>Delete Customer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LISTING PAGE</a:t>
            </a:r>
            <a:endParaRPr lang="en-US" dirty="0"/>
          </a:p>
        </p:txBody>
      </p:sp>
      <p:pic>
        <p:nvPicPr>
          <p:cNvPr id="4" name="Content Placeholder 3" descr="Custom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999" y="1447800"/>
            <a:ext cx="8633815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NEW CUSTOMER PAGE</a:t>
            </a:r>
            <a:endParaRPr lang="en-US" dirty="0"/>
          </a:p>
        </p:txBody>
      </p:sp>
      <p:pic>
        <p:nvPicPr>
          <p:cNvPr id="4" name="Content Placeholder 3" descr="Create New Custom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371599"/>
            <a:ext cx="5638800" cy="52562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CUSTOMER PAGE</a:t>
            </a:r>
            <a:endParaRPr lang="en-US" dirty="0"/>
          </a:p>
        </p:txBody>
      </p:sp>
      <p:pic>
        <p:nvPicPr>
          <p:cNvPr id="4" name="Content Placeholder 3" descr="Edit Custom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09769" y="1447800"/>
            <a:ext cx="5476996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CUSTOMER CONFIRMATION DIALOG</a:t>
            </a:r>
            <a:endParaRPr lang="en-US" dirty="0"/>
          </a:p>
        </p:txBody>
      </p:sp>
      <p:pic>
        <p:nvPicPr>
          <p:cNvPr id="4" name="Content Placeholder 3" descr="Confirm Delete Custom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209800"/>
            <a:ext cx="6469184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REVIEW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Listing Page</a:t>
            </a:r>
          </a:p>
          <a:p>
            <a:r>
              <a:rPr lang="en-US" dirty="0" smtClean="0"/>
              <a:t>Edit Review Page</a:t>
            </a:r>
          </a:p>
          <a:p>
            <a:r>
              <a:rPr lang="en-US" dirty="0" smtClean="0"/>
              <a:t>Delete Review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LISTING PAGE</a:t>
            </a:r>
            <a:endParaRPr lang="en-US" dirty="0"/>
          </a:p>
        </p:txBody>
      </p:sp>
      <p:pic>
        <p:nvPicPr>
          <p:cNvPr id="4" name="Content Placeholder 3" descr="Review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371600"/>
            <a:ext cx="8484956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REVIEW PAGE</a:t>
            </a:r>
            <a:endParaRPr lang="en-US" dirty="0"/>
          </a:p>
        </p:txBody>
      </p:sp>
      <p:pic>
        <p:nvPicPr>
          <p:cNvPr id="4" name="Content Placeholder 3" descr="Edit Review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95399"/>
            <a:ext cx="7315200" cy="51710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REVIEW CONFIRMATION DIALOG</a:t>
            </a:r>
            <a:endParaRPr lang="en-US" dirty="0"/>
          </a:p>
        </p:txBody>
      </p:sp>
      <p:pic>
        <p:nvPicPr>
          <p:cNvPr id="4" name="Content Placeholder 3" descr="Confirm Delete Review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209800"/>
            <a:ext cx="6468827" cy="33526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FOR ODER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Listing Page</a:t>
            </a:r>
          </a:p>
          <a:p>
            <a:r>
              <a:rPr lang="en-US" dirty="0" smtClean="0"/>
              <a:t>Order Details Page</a:t>
            </a:r>
          </a:p>
          <a:p>
            <a:r>
              <a:rPr lang="en-US" dirty="0" smtClean="0"/>
              <a:t>Edit Order Page</a:t>
            </a:r>
          </a:p>
          <a:p>
            <a:r>
              <a:rPr lang="en-US" dirty="0" smtClean="0"/>
              <a:t>Add Books to Order Popup</a:t>
            </a:r>
          </a:p>
          <a:p>
            <a:r>
              <a:rPr lang="en-US" dirty="0" smtClean="0"/>
              <a:t>Add Book Success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/>
          <a:lstStyle/>
          <a:p>
            <a:r>
              <a:rPr lang="en-US" dirty="0" smtClean="0"/>
              <a:t>ADMIN HOME PAGE</a:t>
            </a:r>
            <a:endParaRPr lang="en-US" dirty="0"/>
          </a:p>
        </p:txBody>
      </p:sp>
      <p:pic>
        <p:nvPicPr>
          <p:cNvPr id="4" name="Content Placeholder 3" descr="Admin Hom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914400"/>
            <a:ext cx="7592464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LISTING PAGE</a:t>
            </a:r>
            <a:endParaRPr lang="en-US" dirty="0"/>
          </a:p>
        </p:txBody>
      </p:sp>
      <p:pic>
        <p:nvPicPr>
          <p:cNvPr id="4" name="Content Placeholder 3" descr="Ord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99" y="1600200"/>
            <a:ext cx="8336097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90600"/>
          </a:xfrm>
        </p:spPr>
        <p:txBody>
          <a:bodyPr/>
          <a:lstStyle/>
          <a:p>
            <a:r>
              <a:rPr lang="en-US" dirty="0" smtClean="0"/>
              <a:t>ORDER DETAILS PAGE</a:t>
            </a:r>
            <a:endParaRPr lang="en-US" dirty="0"/>
          </a:p>
        </p:txBody>
      </p:sp>
      <p:pic>
        <p:nvPicPr>
          <p:cNvPr id="4" name="Content Placeholder 3" descr="Order Details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73856" y="914400"/>
            <a:ext cx="4369943" cy="57956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90600"/>
          </a:xfrm>
        </p:spPr>
        <p:txBody>
          <a:bodyPr/>
          <a:lstStyle/>
          <a:p>
            <a:r>
              <a:rPr lang="en-US" dirty="0" smtClean="0"/>
              <a:t>EDIT ORDER PAGE</a:t>
            </a:r>
            <a:endParaRPr lang="en-US" dirty="0"/>
          </a:p>
        </p:txBody>
      </p:sp>
      <p:pic>
        <p:nvPicPr>
          <p:cNvPr id="4" name="Content Placeholder 3" descr="Edit Ord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09799" y="838200"/>
            <a:ext cx="529854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BOOKS TO ORDER POPUP</a:t>
            </a:r>
            <a:endParaRPr lang="en-US" dirty="0"/>
          </a:p>
        </p:txBody>
      </p:sp>
      <p:pic>
        <p:nvPicPr>
          <p:cNvPr id="4" name="Content Placeholder 3" descr="Add Books to Order Pop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399" y="1752600"/>
            <a:ext cx="8000999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BOOK SUCCESS MESSAGE</a:t>
            </a:r>
            <a:endParaRPr lang="en-US" dirty="0"/>
          </a:p>
        </p:txBody>
      </p:sp>
      <p:pic>
        <p:nvPicPr>
          <p:cNvPr id="4" name="Content Placeholder 3" descr="Add Book Success Messag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286000"/>
            <a:ext cx="7322356" cy="259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ORDER CONFIRMATION DIALOG</a:t>
            </a:r>
            <a:endParaRPr lang="en-US" dirty="0"/>
          </a:p>
        </p:txBody>
      </p:sp>
      <p:pic>
        <p:nvPicPr>
          <p:cNvPr id="4" name="Content Placeholder 3" descr="Confirm Delete Ord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6910265" cy="3581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 FORM</a:t>
            </a:r>
            <a:endParaRPr lang="en-US" dirty="0"/>
          </a:p>
        </p:txBody>
      </p:sp>
      <p:pic>
        <p:nvPicPr>
          <p:cNvPr id="4" name="Content Placeholder 3" descr="Admin Login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0400" y="2286000"/>
            <a:ext cx="3781953" cy="25816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706562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DESIGN</a:t>
            </a:r>
            <a:br>
              <a:rPr lang="en-US" dirty="0" smtClean="0"/>
            </a:br>
            <a:r>
              <a:rPr lang="en-US" dirty="0" smtClean="0"/>
              <a:t>FOR USERS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0"/>
            <a:ext cx="7498080" cy="3962400"/>
          </a:xfrm>
        </p:spPr>
        <p:txBody>
          <a:bodyPr/>
          <a:lstStyle/>
          <a:p>
            <a:r>
              <a:rPr lang="en-US" dirty="0" smtClean="0"/>
              <a:t>User Listing Page</a:t>
            </a:r>
          </a:p>
          <a:p>
            <a:r>
              <a:rPr lang="en-US" dirty="0" smtClean="0"/>
              <a:t>Create New User Page</a:t>
            </a:r>
          </a:p>
          <a:p>
            <a:r>
              <a:rPr lang="en-US" dirty="0" smtClean="0"/>
              <a:t>Edit User Page</a:t>
            </a:r>
          </a:p>
          <a:p>
            <a:r>
              <a:rPr lang="en-US" dirty="0" smtClean="0"/>
              <a:t>Delete User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USER LISTING PAGE</a:t>
            </a:r>
            <a:endParaRPr lang="en-US" dirty="0"/>
          </a:p>
        </p:txBody>
      </p:sp>
      <p:pic>
        <p:nvPicPr>
          <p:cNvPr id="4" name="Content Placeholder 3" descr="Us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6538" y="1219200"/>
            <a:ext cx="770643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USER PAGE</a:t>
            </a:r>
            <a:endParaRPr lang="en-US" dirty="0"/>
          </a:p>
        </p:txBody>
      </p:sp>
      <p:pic>
        <p:nvPicPr>
          <p:cNvPr id="4" name="Content Placeholder 3" descr="Create New Us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6477000" cy="52733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USER PAGE</a:t>
            </a:r>
            <a:endParaRPr lang="en-US" dirty="0"/>
          </a:p>
        </p:txBody>
      </p:sp>
      <p:pic>
        <p:nvPicPr>
          <p:cNvPr id="4" name="Content Placeholder 3" descr="Edit Us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371600"/>
            <a:ext cx="6324600" cy="51492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USER CONFIRM DIALOG</a:t>
            </a:r>
            <a:endParaRPr lang="en-US" dirty="0"/>
          </a:p>
        </p:txBody>
      </p:sp>
      <p:pic>
        <p:nvPicPr>
          <p:cNvPr id="4" name="Content Placeholder 3" descr="Confirm Delete Us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905000"/>
            <a:ext cx="6454334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</TotalTime>
  <Words>240</Words>
  <Application>Microsoft Office PowerPoint</Application>
  <PresentationFormat>On-screen Show (4:3)</PresentationFormat>
  <Paragraphs>67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Gill Sans MT</vt:lpstr>
      <vt:lpstr>Verdana</vt:lpstr>
      <vt:lpstr>Wingdings</vt:lpstr>
      <vt:lpstr>Wingdings 2</vt:lpstr>
      <vt:lpstr>Solstice</vt:lpstr>
      <vt:lpstr>USER INTERFACE DESIGN FOR BACKEND (ADMINISTRATION)</vt:lpstr>
      <vt:lpstr>ADMIN PAGE STRUCTURE</vt:lpstr>
      <vt:lpstr>ADMIN HOME PAGE</vt:lpstr>
      <vt:lpstr>ADMIN LOGIN FORM</vt:lpstr>
      <vt:lpstr>USER INTERFACE DESIGN FOR USERS MANAGEMENT</vt:lpstr>
      <vt:lpstr>USER LISTING PAGE</vt:lpstr>
      <vt:lpstr>CREATE NEW USER PAGE</vt:lpstr>
      <vt:lpstr>EDIT USER PAGE</vt:lpstr>
      <vt:lpstr>DELETE USER CONFIRM DIALOG</vt:lpstr>
      <vt:lpstr>USER INTERFACE DESIGN FOR CATEGORY MANAGEMENT</vt:lpstr>
      <vt:lpstr>CATEGORY LISTING PAGE</vt:lpstr>
      <vt:lpstr>CREATE NEW CATEGORY PAGE</vt:lpstr>
      <vt:lpstr>EDIT CATEGORY PAGE</vt:lpstr>
      <vt:lpstr>DELETE CATEGORY CONFIRMATION DIALOG</vt:lpstr>
      <vt:lpstr>USER INTERFACE DESIGN FOR BOOK MANAGEMENT</vt:lpstr>
      <vt:lpstr>BOOK LISTING PAGE</vt:lpstr>
      <vt:lpstr>CREATE NEW BOOK PAGE</vt:lpstr>
      <vt:lpstr>EDIT BOOK PAGE</vt:lpstr>
      <vt:lpstr>DELETE BOOK CONFIRMATION DIALOG</vt:lpstr>
      <vt:lpstr>USER INTERFACE DESIGN FOR CUSTOMER MANAGEMENT</vt:lpstr>
      <vt:lpstr>CUSTOMER LISTING PAGE</vt:lpstr>
      <vt:lpstr>CREATE NEW CUSTOMER PAGE</vt:lpstr>
      <vt:lpstr>EDIT CUSTOMER PAGE</vt:lpstr>
      <vt:lpstr>DELETE CUSTOMER CONFIRMATION DIALOG</vt:lpstr>
      <vt:lpstr>USER INTERFACE DESIGN FOR REVIEW MANAGEMENT</vt:lpstr>
      <vt:lpstr>REVIEW LISTING PAGE</vt:lpstr>
      <vt:lpstr>EDIT REVIEW PAGE</vt:lpstr>
      <vt:lpstr>DELETE REVIEW CONFIRMATION DIALOG</vt:lpstr>
      <vt:lpstr>USER INTERFACE FOR ODER MANAGEMENT</vt:lpstr>
      <vt:lpstr>ORDER LISTING PAGE</vt:lpstr>
      <vt:lpstr>ORDER DETAILS PAGE</vt:lpstr>
      <vt:lpstr>EDIT ORDER PAGE</vt:lpstr>
      <vt:lpstr>ADD BOOKS TO ORDER POPUP</vt:lpstr>
      <vt:lpstr>ADD BOOK SUCCESS MESSAGE</vt:lpstr>
      <vt:lpstr>DELETE ORDER CONFIRMATION DIALOG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24</cp:revision>
  <dcterms:created xsi:type="dcterms:W3CDTF">2017-08-23T20:55:01Z</dcterms:created>
  <dcterms:modified xsi:type="dcterms:W3CDTF">2021-06-12T16:43:12Z</dcterms:modified>
</cp:coreProperties>
</file>