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422719-D744-4318-8FA8-D9F3C824D82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4D91AD9-EDF9-4493-8F8D-B49B0C42B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clipse.org/downloads/packages/release/Oxygen/M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6410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SOFTWARE SETUP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752600"/>
            <a:ext cx="7406640" cy="3124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Java Development Kit (JDK)</a:t>
            </a:r>
          </a:p>
          <a:p>
            <a:r>
              <a:rPr lang="en-US" sz="3200" dirty="0" smtClean="0"/>
              <a:t>Eclipse IDE</a:t>
            </a:r>
          </a:p>
          <a:p>
            <a:r>
              <a:rPr lang="en-US" sz="3200" dirty="0" smtClean="0"/>
              <a:t>Apache Tomcat Server</a:t>
            </a:r>
          </a:p>
          <a:p>
            <a:r>
              <a:rPr lang="en-US" sz="3200" dirty="0" smtClean="0"/>
              <a:t>MySQL Database Server</a:t>
            </a:r>
          </a:p>
          <a:p>
            <a:r>
              <a:rPr lang="en-US" sz="3200" dirty="0" smtClean="0"/>
              <a:t>MySQL Workbench</a:t>
            </a:r>
          </a:p>
          <a:p>
            <a:endParaRPr lang="en-US" sz="3200" dirty="0"/>
          </a:p>
        </p:txBody>
      </p:sp>
      <p:pic>
        <p:nvPicPr>
          <p:cNvPr id="4" name="Picture 3" descr="java8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572000"/>
            <a:ext cx="1506611" cy="1608307"/>
          </a:xfrm>
          <a:prstGeom prst="rect">
            <a:avLst/>
          </a:prstGeom>
        </p:spPr>
      </p:pic>
      <p:pic>
        <p:nvPicPr>
          <p:cNvPr id="5" name="Picture 4" descr="eclipse java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953000"/>
            <a:ext cx="1066800" cy="1066800"/>
          </a:xfrm>
          <a:prstGeom prst="rect">
            <a:avLst/>
          </a:prstGeom>
        </p:spPr>
      </p:pic>
      <p:pic>
        <p:nvPicPr>
          <p:cNvPr id="6" name="Picture 5" descr="tomca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876800"/>
            <a:ext cx="1752599" cy="1249916"/>
          </a:xfrm>
          <a:prstGeom prst="rect">
            <a:avLst/>
          </a:prstGeom>
        </p:spPr>
      </p:pic>
      <p:pic>
        <p:nvPicPr>
          <p:cNvPr id="7" name="Picture 6" descr="mysq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4876800"/>
            <a:ext cx="1819529" cy="1143160"/>
          </a:xfrm>
          <a:prstGeom prst="rect">
            <a:avLst/>
          </a:prstGeom>
        </p:spPr>
      </p:pic>
      <p:pic>
        <p:nvPicPr>
          <p:cNvPr id="8" name="Picture 7" descr="mysql workbenc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4800600"/>
            <a:ext cx="138176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28688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Java Development Kit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62200"/>
            <a:ext cx="7498080" cy="3886200"/>
          </a:xfrm>
        </p:spPr>
        <p:txBody>
          <a:bodyPr/>
          <a:lstStyle/>
          <a:p>
            <a:r>
              <a:rPr lang="en-US" dirty="0" smtClean="0"/>
              <a:t>Download JDK 8:</a:t>
            </a:r>
          </a:p>
          <a:p>
            <a:pPr lvl="1"/>
            <a:r>
              <a:rPr lang="en-US" dirty="0" smtClean="0">
                <a:hlinkClick r:id="rId2"/>
              </a:rPr>
              <a:t>http://www.oracle.com/technetwork/java/javase/downloads/jdk8-downloads-2133151.html</a:t>
            </a:r>
            <a:endParaRPr lang="en-US" dirty="0" smtClean="0"/>
          </a:p>
          <a:p>
            <a:r>
              <a:rPr lang="en-US" dirty="0" smtClean="0"/>
              <a:t>Install JDK 8</a:t>
            </a:r>
          </a:p>
          <a:p>
            <a:r>
              <a:rPr lang="en-US" dirty="0" smtClean="0"/>
              <a:t>Set </a:t>
            </a:r>
            <a:r>
              <a:rPr lang="en-US" b="1" dirty="0" err="1" smtClean="0"/>
              <a:t>JAVA_HOME</a:t>
            </a:r>
            <a:r>
              <a:rPr lang="en-US" dirty="0" smtClean="0"/>
              <a:t> system variable</a:t>
            </a:r>
          </a:p>
          <a:p>
            <a:r>
              <a:rPr lang="en-US" dirty="0" smtClean="0"/>
              <a:t>Check </a:t>
            </a:r>
            <a:r>
              <a:rPr lang="en-US" b="1" dirty="0" err="1" smtClean="0"/>
              <a:t>javac</a:t>
            </a:r>
            <a:r>
              <a:rPr lang="en-US" dirty="0" smtClean="0"/>
              <a:t> and </a:t>
            </a:r>
            <a:r>
              <a:rPr lang="en-US" b="1" dirty="0" err="1" smtClean="0"/>
              <a:t>javac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4" name="Picture 3" descr="java8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30082" cy="2060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7028688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Eclipse IDE Setup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IDE for Java EE Developers (Oxygen M2):</a:t>
            </a:r>
          </a:p>
          <a:p>
            <a:pPr lvl="1"/>
            <a:r>
              <a:rPr lang="en-US" dirty="0" smtClean="0">
                <a:hlinkClick r:id="rId2"/>
              </a:rPr>
              <a:t>http://www.eclipse.org/downloads/packages/release/Oxygen/M2</a:t>
            </a:r>
            <a:endParaRPr lang="en-US" dirty="0" smtClean="0"/>
          </a:p>
          <a:p>
            <a:r>
              <a:rPr lang="en-US" dirty="0" smtClean="0"/>
              <a:t>Install and Run Eclipse</a:t>
            </a:r>
            <a:endParaRPr lang="en-US" dirty="0"/>
          </a:p>
        </p:txBody>
      </p:sp>
      <p:pic>
        <p:nvPicPr>
          <p:cNvPr id="4" name="Picture 3" descr="eclipse java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800088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Apache Tomcat Server Setup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Apache Tomcat 9:</a:t>
            </a:r>
          </a:p>
          <a:p>
            <a:pPr lvl="1"/>
            <a:r>
              <a:rPr lang="en-US" dirty="0" smtClean="0">
                <a:hlinkClick r:id="rId2"/>
              </a:rPr>
              <a:t>https://tomcat.apache.org/download-90.cgi</a:t>
            </a:r>
            <a:endParaRPr lang="en-US" dirty="0" smtClean="0"/>
          </a:p>
          <a:p>
            <a:r>
              <a:rPr lang="en-US" dirty="0" smtClean="0"/>
              <a:t>Install Apache Tomcat 9</a:t>
            </a:r>
          </a:p>
          <a:p>
            <a:r>
              <a:rPr lang="en-US" dirty="0" smtClean="0"/>
              <a:t>Start Server &amp; Check Homepage</a:t>
            </a:r>
            <a:endParaRPr lang="en-US" dirty="0"/>
          </a:p>
        </p:txBody>
      </p:sp>
      <p:pic>
        <p:nvPicPr>
          <p:cNvPr id="4" name="Picture 3" descr="tomc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1"/>
            <a:ext cx="1495839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876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MySQL Database Server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438400"/>
            <a:ext cx="7498080" cy="3810000"/>
          </a:xfrm>
        </p:spPr>
        <p:txBody>
          <a:bodyPr/>
          <a:lstStyle/>
          <a:p>
            <a:r>
              <a:rPr lang="en-US" dirty="0" smtClean="0"/>
              <a:t>Download MySQL Community Server:</a:t>
            </a:r>
          </a:p>
          <a:p>
            <a:pPr lvl="1"/>
            <a:r>
              <a:rPr lang="en-US" dirty="0" smtClean="0">
                <a:hlinkClick r:id="rId2"/>
              </a:rPr>
              <a:t>https://dev.mysql.com/downloads/mysql/</a:t>
            </a:r>
            <a:endParaRPr lang="en-US" dirty="0" smtClean="0"/>
          </a:p>
          <a:p>
            <a:r>
              <a:rPr lang="en-US" dirty="0" smtClean="0"/>
              <a:t>Install MySQL Database Server</a:t>
            </a:r>
          </a:p>
          <a:p>
            <a:r>
              <a:rPr lang="en-US" dirty="0" smtClean="0"/>
              <a:t>Start Server &amp; Check Status</a:t>
            </a:r>
            <a:endParaRPr lang="en-US" dirty="0"/>
          </a:p>
        </p:txBody>
      </p:sp>
      <p:pic>
        <p:nvPicPr>
          <p:cNvPr id="4" name="Picture 3" descr="my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1819529" cy="114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8762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MySQL Workbench Setup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09800"/>
            <a:ext cx="7498080" cy="4038600"/>
          </a:xfrm>
        </p:spPr>
        <p:txBody>
          <a:bodyPr/>
          <a:lstStyle/>
          <a:p>
            <a:r>
              <a:rPr lang="en-US" dirty="0" smtClean="0"/>
              <a:t>Download MySQL Workbench:</a:t>
            </a:r>
          </a:p>
          <a:p>
            <a:pPr lvl="1"/>
            <a:r>
              <a:rPr lang="en-US" dirty="0" smtClean="0">
                <a:hlinkClick r:id="rId2"/>
              </a:rPr>
              <a:t>https://dev.mysql.com/downloads/workbench/</a:t>
            </a:r>
            <a:endParaRPr lang="en-US" dirty="0" smtClean="0"/>
          </a:p>
          <a:p>
            <a:r>
              <a:rPr lang="en-US" dirty="0" smtClean="0"/>
              <a:t>Install</a:t>
            </a:r>
          </a:p>
          <a:p>
            <a:r>
              <a:rPr lang="en-US" dirty="0" smtClean="0"/>
              <a:t>Run &amp; Connect to MySQL Server</a:t>
            </a:r>
            <a:endParaRPr lang="en-US" dirty="0"/>
          </a:p>
        </p:txBody>
      </p:sp>
      <p:pic>
        <p:nvPicPr>
          <p:cNvPr id="4" name="Picture 3" descr="mysql workben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1"/>
            <a:ext cx="1706879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</TotalTime>
  <Words>123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SOFTWARE SETUP</vt:lpstr>
      <vt:lpstr>Java Development Kit Setup</vt:lpstr>
      <vt:lpstr>Eclipse IDE Setup</vt:lpstr>
      <vt:lpstr>Apache Tomcat Server Setup</vt:lpstr>
      <vt:lpstr>MySQL Database Server Setup</vt:lpstr>
      <vt:lpstr>MySQL Workbench Setup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SETUP</dc:title>
  <dc:creator>Ha Minh Nam</dc:creator>
  <cp:lastModifiedBy>MOHIT</cp:lastModifiedBy>
  <cp:revision>21</cp:revision>
  <dcterms:created xsi:type="dcterms:W3CDTF">2017-09-14T10:03:42Z</dcterms:created>
  <dcterms:modified xsi:type="dcterms:W3CDTF">2021-06-12T16:17:27Z</dcterms:modified>
</cp:coreProperties>
</file>