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8D93B49-CCA9-45AD-85C5-B5DC53E088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4C8C296-390F-4CD5-8BC6-5C23452974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"/>
            <a:ext cx="7620000" cy="9144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CREATE DATABASE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7543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000" dirty="0" smtClean="0"/>
              <a:t> Create MySQL schema: </a:t>
            </a:r>
            <a:r>
              <a:rPr lang="en-US" sz="3000" dirty="0" err="1" smtClean="0"/>
              <a:t>BookstoreDB</a:t>
            </a:r>
            <a:endParaRPr lang="en-US" sz="3000" dirty="0" smtClean="0"/>
          </a:p>
          <a:p>
            <a:pPr>
              <a:buFont typeface="Wingdings" pitchFamily="2" charset="2"/>
              <a:buChar char="q"/>
            </a:pPr>
            <a:endParaRPr lang="en-US" sz="3000" dirty="0" smtClean="0"/>
          </a:p>
          <a:p>
            <a:pPr>
              <a:buFont typeface="Wingdings" pitchFamily="2" charset="2"/>
              <a:buChar char="q"/>
            </a:pPr>
            <a:r>
              <a:rPr lang="en-US" sz="3000" dirty="0" smtClean="0"/>
              <a:t> Create 7 tables: Users, Category, Book, Customer, Review, </a:t>
            </a:r>
            <a:r>
              <a:rPr lang="en-US" sz="3000" dirty="0" err="1" smtClean="0"/>
              <a:t>BookOrder</a:t>
            </a:r>
            <a:r>
              <a:rPr lang="en-US" sz="3000" dirty="0" smtClean="0"/>
              <a:t>, and </a:t>
            </a:r>
            <a:r>
              <a:rPr lang="en-US" sz="3000" dirty="0" err="1" smtClean="0"/>
              <a:t>OrderDetail</a:t>
            </a:r>
            <a:endParaRPr lang="en-US" sz="3000" dirty="0" smtClean="0"/>
          </a:p>
          <a:p>
            <a:pPr>
              <a:buFont typeface="Wingdings" pitchFamily="2" charset="2"/>
              <a:buChar char="q"/>
            </a:pPr>
            <a:endParaRPr lang="en-US" sz="3000" dirty="0" smtClean="0"/>
          </a:p>
          <a:p>
            <a:pPr>
              <a:buFont typeface="Wingdings" pitchFamily="2" charset="2"/>
              <a:buChar char="q"/>
            </a:pPr>
            <a:r>
              <a:rPr lang="en-US" sz="3000" dirty="0" smtClean="0"/>
              <a:t> Use 3 different ways: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 MySQL Command Line Client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 Run Script in MySQL Workbench</a:t>
            </a:r>
          </a:p>
          <a:p>
            <a:pPr lvl="1" algn="l">
              <a:buFont typeface="Wingdings" pitchFamily="2" charset="2"/>
              <a:buChar char="q"/>
            </a:pPr>
            <a:r>
              <a:rPr lang="en-US" sz="2400" dirty="0" smtClean="0"/>
              <a:t> Use MySQL Workbench’s Table Design feature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SCHEMA ‘</a:t>
            </a:r>
            <a:r>
              <a:rPr lang="en-US" dirty="0" err="1" smtClean="0"/>
              <a:t>BOOKSTOREDB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MySQL Command Line Client</a:t>
            </a:r>
          </a:p>
          <a:p>
            <a:r>
              <a:rPr lang="en-US" dirty="0" smtClean="0"/>
              <a:t>Connect to the server</a:t>
            </a:r>
          </a:p>
          <a:p>
            <a:r>
              <a:rPr lang="en-US" dirty="0" smtClean="0"/>
              <a:t>Type: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create database `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bookstoredb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r>
              <a:rPr lang="en-US" dirty="0" smtClean="0"/>
              <a:t>Use some commands: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show databases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connect &lt;schema&gt;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show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1448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Create Table ‘Users’ Using</a:t>
            </a:r>
            <a:br>
              <a:rPr lang="en-US" dirty="0" smtClean="0"/>
            </a:br>
            <a:r>
              <a:rPr lang="en-US" dirty="0" smtClean="0"/>
              <a:t>MySQL Command Line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the following script:</a:t>
            </a:r>
          </a:p>
          <a:p>
            <a:endParaRPr lang="en-US" dirty="0" smtClean="0"/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CREATE TABLE `users` (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user_id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`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(11) NOT NULL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`email`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(30) NOT NULL,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`password`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(16) NOT NULL,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full_name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`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(30) NOT NULL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commands: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show tables</a:t>
            </a:r>
          </a:p>
          <a:p>
            <a:pPr lvl="1"/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Table ‘Category’ by Running</a:t>
            </a:r>
            <a:br>
              <a:rPr lang="en-US" dirty="0" smtClean="0"/>
            </a:br>
            <a:r>
              <a:rPr lang="en-US" dirty="0" smtClean="0"/>
              <a:t>Script in MySQL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Open MySQL Workbench</a:t>
            </a:r>
          </a:p>
          <a:p>
            <a:r>
              <a:rPr lang="en-US" dirty="0" smtClean="0"/>
              <a:t>Connect to the server</a:t>
            </a:r>
          </a:p>
          <a:p>
            <a:r>
              <a:rPr lang="en-US" dirty="0" smtClean="0"/>
              <a:t>Open a new Query tab</a:t>
            </a:r>
          </a:p>
          <a:p>
            <a:r>
              <a:rPr lang="en-US" dirty="0" smtClean="0"/>
              <a:t>Run the following script: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CREATE TABLE `category` (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`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category_id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`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(11) NOT NULL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AUTO_INCREMENT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`name`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(30) NOT NULL</a:t>
            </a:r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3923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Create the Rest Tables using Table Design Feature in MySQL Workbench: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0"/>
            <a:ext cx="7498080" cy="3200400"/>
          </a:xfrm>
        </p:spPr>
        <p:txBody>
          <a:bodyPr/>
          <a:lstStyle/>
          <a:p>
            <a:r>
              <a:rPr lang="en-US" dirty="0" smtClean="0"/>
              <a:t>Book, Customer, Review, </a:t>
            </a:r>
            <a:r>
              <a:rPr lang="en-US" dirty="0" err="1" smtClean="0"/>
              <a:t>BookOrder</a:t>
            </a:r>
            <a:r>
              <a:rPr lang="en-US" dirty="0" smtClean="0"/>
              <a:t> and </a:t>
            </a:r>
            <a:r>
              <a:rPr lang="en-US" dirty="0" err="1" smtClean="0"/>
              <a:t>OrderDetail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217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Gill Sans MT</vt:lpstr>
      <vt:lpstr>Verdana</vt:lpstr>
      <vt:lpstr>Wingdings</vt:lpstr>
      <vt:lpstr>Wingdings 2</vt:lpstr>
      <vt:lpstr>Solstice</vt:lpstr>
      <vt:lpstr>CREATE DATABASE</vt:lpstr>
      <vt:lpstr>CREATE SCHEMA ‘BOOKSTOREDB’</vt:lpstr>
      <vt:lpstr>Create Table ‘Users’ Using MySQL Command Line Client</vt:lpstr>
      <vt:lpstr>Create Table ‘Category’ by Running Script in MySQL Workbench</vt:lpstr>
      <vt:lpstr>Create the Rest Tables using Table Design Feature in MySQL Workbench: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23</cp:revision>
  <dcterms:created xsi:type="dcterms:W3CDTF">2017-10-24T09:42:13Z</dcterms:created>
  <dcterms:modified xsi:type="dcterms:W3CDTF">2021-06-12T16:47:20Z</dcterms:modified>
</cp:coreProperties>
</file>