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7E742F-D7A0-44EE-A289-A4BCE8DAE8F3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D10C8F-4148-4CBC-BAC4-D4AB9A6C0A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mave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9898"/>
            <a:ext cx="7696200" cy="1472184"/>
          </a:xfrm>
        </p:spPr>
        <p:txBody>
          <a:bodyPr>
            <a:noAutofit/>
          </a:bodyPr>
          <a:lstStyle/>
          <a:p>
            <a:r>
              <a:rPr lang="en-US" sz="4800" dirty="0" smtClean="0"/>
              <a:t>SETUP PROJECT IN ECLIPSE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362200"/>
            <a:ext cx="740664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Dynamic Web &amp; Maven Project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Configure Dependencies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Create Java Packages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Create Directory Structure in </a:t>
            </a:r>
            <a:r>
              <a:rPr lang="en-US" dirty="0" err="1" smtClean="0"/>
              <a:t>WebContent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Add Tomcat Server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Create Home Page &amp;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Dynamic Web Project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Name </a:t>
            </a:r>
            <a:r>
              <a:rPr lang="en-US" dirty="0" err="1" smtClean="0"/>
              <a:t>Eclipce</a:t>
            </a:r>
            <a:r>
              <a:rPr lang="en-US" dirty="0" smtClean="0"/>
              <a:t>: </a:t>
            </a:r>
            <a:r>
              <a:rPr lang="en-US" dirty="0" err="1" smtClean="0"/>
              <a:t>BookStoreWebsite</a:t>
            </a:r>
            <a:endParaRPr lang="en-US" dirty="0" smtClean="0"/>
          </a:p>
          <a:p>
            <a:r>
              <a:rPr lang="en-US" dirty="0" smtClean="0"/>
              <a:t>Project Name : “Evergreen </a:t>
            </a:r>
            <a:r>
              <a:rPr lang="en-US" dirty="0" err="1" smtClean="0"/>
              <a:t>BookStore</a:t>
            </a:r>
            <a:r>
              <a:rPr lang="en-US" dirty="0" smtClean="0"/>
              <a:t> Platform”</a:t>
            </a:r>
            <a:endParaRPr lang="en-US" dirty="0" smtClean="0"/>
          </a:p>
          <a:p>
            <a:r>
              <a:rPr lang="en-US" dirty="0" smtClean="0"/>
              <a:t>Check Java version  + Project Facets</a:t>
            </a:r>
          </a:p>
          <a:p>
            <a:r>
              <a:rPr lang="en-US" dirty="0" smtClean="0"/>
              <a:t>Convert to Maven Project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Maven Quick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Maven is a build automation tool</a:t>
            </a:r>
          </a:p>
          <a:p>
            <a:r>
              <a:rPr lang="en-US" sz="3000" dirty="0" smtClean="0"/>
              <a:t>Project Object Model: pom.xml</a:t>
            </a:r>
          </a:p>
          <a:p>
            <a:r>
              <a:rPr lang="en-US" sz="3000" dirty="0" smtClean="0"/>
              <a:t>Dependency:</a:t>
            </a:r>
          </a:p>
          <a:p>
            <a:pPr lvl="1"/>
            <a:r>
              <a:rPr lang="en-US" sz="2600" dirty="0" err="1" smtClean="0"/>
              <a:t>groupId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err="1" smtClean="0"/>
              <a:t>artifactId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version:</a:t>
            </a:r>
          </a:p>
          <a:p>
            <a:pPr lvl="1"/>
            <a:r>
              <a:rPr lang="en-US" sz="2600" dirty="0" smtClean="0"/>
              <a:t>scope: compile, provided, runtime, test, system</a:t>
            </a:r>
          </a:p>
          <a:p>
            <a:r>
              <a:rPr lang="en-US" sz="3000" dirty="0" smtClean="0"/>
              <a:t>Example Dependency: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&lt;dependency&gt;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org.hibernate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900" u="sng" dirty="0" smtClean="0">
                <a:latin typeface="Courier New" pitchFamily="49" charset="0"/>
                <a:cs typeface="Courier New" pitchFamily="49" charset="0"/>
              </a:rPr>
              <a:t>hibernate-core&lt;/</a:t>
            </a:r>
            <a:r>
              <a:rPr lang="en-US" sz="1900" u="sng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900" u="sng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&lt;version&gt;5.2.6.Final&lt;/version&gt;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&lt;/dependency&gt;</a:t>
            </a:r>
          </a:p>
          <a:p>
            <a:r>
              <a:rPr lang="en-US" sz="3000" dirty="0" smtClean="0"/>
              <a:t>Maven Central Repository:</a:t>
            </a:r>
          </a:p>
          <a:p>
            <a:pPr lvl="1"/>
            <a:r>
              <a:rPr lang="en-US" sz="2600" dirty="0" smtClean="0">
                <a:hlinkClick r:id="rId2"/>
              </a:rPr>
              <a:t>http://search.maven.org</a:t>
            </a:r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Configure Dependencies in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Hibernate Core:</a:t>
            </a:r>
          </a:p>
          <a:p>
            <a:pPr lvl="1"/>
            <a:r>
              <a:rPr lang="en-US" u="sng" dirty="0" smtClean="0"/>
              <a:t>hibernate-core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 Connector Java:</a:t>
            </a:r>
          </a:p>
          <a:p>
            <a:pPr lvl="1"/>
            <a:r>
              <a:rPr lang="en-US" u="sng" dirty="0" err="1" smtClean="0"/>
              <a:t>mysql</a:t>
            </a:r>
            <a:r>
              <a:rPr lang="en-US" u="sng" dirty="0" smtClean="0"/>
              <a:t>-connector-java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Servlet API:</a:t>
            </a:r>
          </a:p>
          <a:p>
            <a:pPr lvl="1"/>
            <a:r>
              <a:rPr lang="en-US" u="sng" dirty="0" err="1" smtClean="0"/>
              <a:t>javax.servlet-api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err="1" smtClean="0"/>
              <a:t>JSP</a:t>
            </a:r>
            <a:r>
              <a:rPr lang="en-US" dirty="0" smtClean="0"/>
              <a:t> API:</a:t>
            </a:r>
          </a:p>
          <a:p>
            <a:pPr lvl="1"/>
            <a:r>
              <a:rPr lang="en-US" u="sng" dirty="0" err="1" smtClean="0"/>
              <a:t>javax.servlet.jsp-api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err="1" smtClean="0"/>
              <a:t>JSTL</a:t>
            </a:r>
            <a:r>
              <a:rPr lang="en-US" dirty="0" smtClean="0"/>
              <a:t>:</a:t>
            </a:r>
          </a:p>
          <a:p>
            <a:pPr lvl="1"/>
            <a:r>
              <a:rPr lang="en-US" u="sng" dirty="0" err="1" smtClean="0"/>
              <a:t>jstl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Java version: 1.8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219200"/>
          </a:xfrm>
        </p:spPr>
        <p:txBody>
          <a:bodyPr/>
          <a:lstStyle/>
          <a:p>
            <a:r>
              <a:rPr lang="en-US" dirty="0" smtClean="0"/>
              <a:t>Create 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Top level package: </a:t>
            </a:r>
          </a:p>
          <a:p>
            <a:pPr lvl="1"/>
            <a:r>
              <a:rPr lang="en-US" sz="2400" dirty="0" err="1" smtClean="0"/>
              <a:t>com.bookstore</a:t>
            </a:r>
            <a:endParaRPr lang="en-US" sz="2400" dirty="0" smtClean="0"/>
          </a:p>
          <a:p>
            <a:r>
              <a:rPr lang="en-US" sz="2800" dirty="0" smtClean="0"/>
              <a:t>Sub packages:</a:t>
            </a:r>
          </a:p>
          <a:p>
            <a:pPr lvl="1"/>
            <a:r>
              <a:rPr lang="en-US" sz="2400" dirty="0" err="1" smtClean="0"/>
              <a:t>com.bookstore.entity</a:t>
            </a:r>
            <a:endParaRPr lang="en-US" sz="2400" dirty="0" smtClean="0"/>
          </a:p>
          <a:p>
            <a:pPr lvl="1"/>
            <a:r>
              <a:rPr lang="en-US" sz="2400" dirty="0" err="1" smtClean="0"/>
              <a:t>com.bookstore.dao</a:t>
            </a:r>
            <a:endParaRPr lang="en-US" sz="2400" dirty="0" smtClean="0"/>
          </a:p>
          <a:p>
            <a:pPr lvl="1"/>
            <a:r>
              <a:rPr lang="en-US" sz="2400" dirty="0" err="1" smtClean="0"/>
              <a:t>com.bookstore.service</a:t>
            </a:r>
            <a:endParaRPr lang="en-US" sz="2400" dirty="0" smtClean="0"/>
          </a:p>
          <a:p>
            <a:pPr lvl="1"/>
            <a:r>
              <a:rPr lang="en-US" sz="2400" dirty="0" err="1" smtClean="0"/>
              <a:t>com.bookstore.controller</a:t>
            </a:r>
            <a:endParaRPr lang="en-US" sz="2400" dirty="0" smtClean="0"/>
          </a:p>
          <a:p>
            <a:r>
              <a:rPr lang="en-US" sz="2800" dirty="0" err="1" smtClean="0"/>
              <a:t>Admin’s</a:t>
            </a:r>
            <a:r>
              <a:rPr lang="en-US" sz="2800" dirty="0" smtClean="0"/>
              <a:t> controller base package:</a:t>
            </a:r>
          </a:p>
          <a:p>
            <a:pPr lvl="1"/>
            <a:r>
              <a:rPr lang="en-US" sz="2400" dirty="0" err="1" smtClean="0"/>
              <a:t>com.bookstore.controller.admin</a:t>
            </a:r>
            <a:endParaRPr lang="en-US" sz="2400" dirty="0" smtClean="0"/>
          </a:p>
          <a:p>
            <a:r>
              <a:rPr lang="en-US" sz="2800" dirty="0" err="1" smtClean="0"/>
              <a:t>Frontend’s</a:t>
            </a:r>
            <a:r>
              <a:rPr lang="en-US" sz="2800" dirty="0" smtClean="0"/>
              <a:t> controller base package:</a:t>
            </a:r>
          </a:p>
          <a:p>
            <a:pPr lvl="1"/>
            <a:r>
              <a:rPr lang="en-US" sz="2400" dirty="0" err="1" smtClean="0"/>
              <a:t>com.bookstore.controller.frontend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Directory Structure in </a:t>
            </a:r>
            <a:r>
              <a:rPr lang="en-US" sz="3200" dirty="0" err="1" smtClean="0"/>
              <a:t>WebContent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err="1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Tomcat Server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Tomcat Server</a:t>
            </a:r>
          </a:p>
          <a:p>
            <a:r>
              <a:rPr lang="en-US" dirty="0" smtClean="0"/>
              <a:t>Start &amp; Stop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index.jsp</a:t>
            </a:r>
          </a:p>
          <a:p>
            <a:r>
              <a:rPr lang="en-US" dirty="0" smtClean="0"/>
              <a:t>Start Server</a:t>
            </a:r>
          </a:p>
          <a:p>
            <a:r>
              <a:rPr lang="en-US" dirty="0" smtClean="0"/>
              <a:t>Test index.jsp</a:t>
            </a:r>
          </a:p>
          <a:p>
            <a:r>
              <a:rPr lang="en-US" dirty="0" smtClean="0"/>
              <a:t>Stop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2086</TotalTime>
  <Words>224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 New</vt:lpstr>
      <vt:lpstr>Gill Sans MT</vt:lpstr>
      <vt:lpstr>Verdana</vt:lpstr>
      <vt:lpstr>Wingdings</vt:lpstr>
      <vt:lpstr>Wingdings 2</vt:lpstr>
      <vt:lpstr>Solstice</vt:lpstr>
      <vt:lpstr>SETUP PROJECT IN ECLIPSE</vt:lpstr>
      <vt:lpstr>Create Project</vt:lpstr>
      <vt:lpstr>Maven Quick Guide</vt:lpstr>
      <vt:lpstr>Configure Dependencies in Maven</vt:lpstr>
      <vt:lpstr>Create Java Packages</vt:lpstr>
      <vt:lpstr>Create Directory Structure in WebContent</vt:lpstr>
      <vt:lpstr>Add Tomcat Server in Eclipse</vt:lpstr>
      <vt:lpstr>Create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70</cp:revision>
  <dcterms:created xsi:type="dcterms:W3CDTF">2017-10-26T21:45:49Z</dcterms:created>
  <dcterms:modified xsi:type="dcterms:W3CDTF">2021-06-12T16:50:13Z</dcterms:modified>
</cp:coreProperties>
</file>