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7" r:id="rId6"/>
    <p:sldId id="266" r:id="rId7"/>
    <p:sldId id="258" r:id="rId8"/>
    <p:sldId id="263" r:id="rId9"/>
    <p:sldId id="264" r:id="rId10"/>
    <p:sldId id="268" r:id="rId11"/>
    <p:sldId id="265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28600"/>
            <a:ext cx="7406640" cy="990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Create Model Classes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71600"/>
            <a:ext cx="740664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Introduction to </a:t>
            </a:r>
            <a:r>
              <a:rPr lang="en-US" sz="3200" dirty="0" err="1" smtClean="0"/>
              <a:t>JPA</a:t>
            </a:r>
            <a:r>
              <a:rPr lang="en-US" sz="3200" dirty="0" smtClean="0"/>
              <a:t> &amp; Hibernate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Create a Model Class Manually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Generate Model Classes using Hibernate Reverse Engineering Tool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Model Classes: Users, Category, Book, Customer, Review, </a:t>
            </a:r>
            <a:r>
              <a:rPr lang="en-US" sz="3200" dirty="0" err="1" smtClean="0"/>
              <a:t>BookOrder</a:t>
            </a:r>
            <a:r>
              <a:rPr lang="en-US" sz="3200" dirty="0" smtClean="0"/>
              <a:t> and </a:t>
            </a:r>
            <a:r>
              <a:rPr lang="en-US" sz="3200" dirty="0" err="1" smtClean="0"/>
              <a:t>OrderDetail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6488" cy="914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EntityManager</a:t>
            </a:r>
            <a:r>
              <a:rPr lang="en-US" dirty="0" smtClean="0"/>
              <a:t> and </a:t>
            </a:r>
            <a:r>
              <a:rPr lang="en-US" dirty="0" err="1" smtClean="0"/>
              <a:t>EntityManagerFactory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486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EntityManager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 used to interact with the persistence context (the database)</a:t>
            </a:r>
          </a:p>
          <a:p>
            <a:pPr lvl="1"/>
            <a:r>
              <a:rPr lang="en-US" dirty="0" smtClean="0"/>
              <a:t>A persistence context is a set of entity instances (objects of the model classes)</a:t>
            </a:r>
          </a:p>
          <a:p>
            <a:pPr lvl="1"/>
            <a:r>
              <a:rPr lang="en-US" dirty="0" smtClean="0"/>
              <a:t>Manage entity instances and their lifecycle</a:t>
            </a:r>
          </a:p>
          <a:p>
            <a:pPr lvl="1"/>
            <a:r>
              <a:rPr lang="en-US" dirty="0" smtClean="0"/>
              <a:t>Create, Remove, Find, Query Entities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EntityManagerFactory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Creates an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pPr lvl="1"/>
            <a:r>
              <a:rPr lang="en-US" dirty="0" smtClean="0"/>
              <a:t>Associates with a persistence 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Code a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EntityManagerFactory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Create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Begin a transaction</a:t>
            </a:r>
          </a:p>
          <a:p>
            <a:r>
              <a:rPr lang="en-US" dirty="0" smtClean="0"/>
              <a:t>Persist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en-US" dirty="0" smtClean="0"/>
              <a:t> object</a:t>
            </a:r>
          </a:p>
          <a:p>
            <a:r>
              <a:rPr lang="en-US" smtClean="0"/>
              <a:t>Commit the </a:t>
            </a:r>
            <a:r>
              <a:rPr lang="en-US" dirty="0" smtClean="0"/>
              <a:t>transaction</a:t>
            </a:r>
          </a:p>
          <a:p>
            <a:r>
              <a:rPr lang="en-US" dirty="0" smtClean="0"/>
              <a:t>Close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Close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EntityManagerFactory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Verify Result using MySQL Command Line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93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Code for Model Classes using Hibernate 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743200"/>
            <a:ext cx="7498080" cy="3505200"/>
          </a:xfrm>
        </p:spPr>
        <p:txBody>
          <a:bodyPr/>
          <a:lstStyle/>
          <a:p>
            <a:r>
              <a:rPr lang="en-US" dirty="0" smtClean="0"/>
              <a:t>Install Hibernate Tools in Eclipse</a:t>
            </a:r>
          </a:p>
          <a:p>
            <a:r>
              <a:rPr lang="en-US" dirty="0" smtClean="0"/>
              <a:t>Generate Code for Model Classes</a:t>
            </a:r>
          </a:p>
          <a:p>
            <a:r>
              <a:rPr lang="en-US" dirty="0" smtClean="0"/>
              <a:t>Test the Generated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838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Java Persistence API (</a:t>
            </a:r>
            <a:r>
              <a:rPr lang="en-US" sz="4800" dirty="0" err="1" smtClean="0"/>
              <a:t>JPA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JPA</a:t>
            </a:r>
            <a:r>
              <a:rPr lang="en-US" dirty="0" smtClean="0"/>
              <a:t> is a Java API specification for relational data management in applications using Java SE and Java EE.</a:t>
            </a:r>
          </a:p>
          <a:p>
            <a:r>
              <a:rPr lang="en-US" dirty="0" smtClean="0"/>
              <a:t>Version used: </a:t>
            </a:r>
            <a:r>
              <a:rPr lang="en-US" dirty="0" err="1" smtClean="0"/>
              <a:t>JPA</a:t>
            </a:r>
            <a:r>
              <a:rPr lang="en-US" dirty="0" smtClean="0"/>
              <a:t> 2.1</a:t>
            </a:r>
          </a:p>
          <a:p>
            <a:r>
              <a:rPr lang="en-US" dirty="0" smtClean="0"/>
              <a:t>API Package: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javax.persistence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Java Persistence Query Language (</a:t>
            </a:r>
            <a:r>
              <a:rPr lang="en-US" dirty="0" err="1" smtClean="0"/>
              <a:t>JPQL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Implementations: Hibernate, </a:t>
            </a:r>
            <a:r>
              <a:rPr lang="en-US" dirty="0" err="1" smtClean="0"/>
              <a:t>EclipseLink</a:t>
            </a:r>
            <a:r>
              <a:rPr lang="en-US" dirty="0" smtClean="0"/>
              <a:t>, </a:t>
            </a:r>
            <a:r>
              <a:rPr lang="en-US" dirty="0" err="1" smtClean="0"/>
              <a:t>OpenJPA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JPA</a:t>
            </a:r>
            <a:r>
              <a:rPr lang="en-US" dirty="0" smtClean="0"/>
              <a:t> Examples</a:t>
            </a:r>
            <a:endParaRPr lang="en-US" dirty="0"/>
          </a:p>
        </p:txBody>
      </p:sp>
      <p:pic>
        <p:nvPicPr>
          <p:cNvPr id="4" name="Content Placeholder 3" descr="Book Entity cla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5600" y="1143000"/>
            <a:ext cx="4191000" cy="4059115"/>
          </a:xfrm>
        </p:spPr>
      </p:pic>
      <p:sp>
        <p:nvSpPr>
          <p:cNvPr id="5" name="TextBox 4"/>
          <p:cNvSpPr txBox="1"/>
          <p:nvPr/>
        </p:nvSpPr>
        <p:spPr>
          <a:xfrm>
            <a:off x="1371600" y="55626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 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b FROM Book b ORDER BY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b.title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Hibernate 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638288" cy="56388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Hibernate is a Object-Relational Mapping Framework</a:t>
            </a:r>
          </a:p>
          <a:p>
            <a:endParaRPr lang="en-US" sz="4000" dirty="0" smtClean="0"/>
          </a:p>
          <a:p>
            <a:r>
              <a:rPr lang="en-US" sz="4000" dirty="0" smtClean="0"/>
              <a:t>Hibernate is an implementation (or provider) of </a:t>
            </a:r>
            <a:r>
              <a:rPr lang="en-US" sz="4000" dirty="0" err="1" smtClean="0"/>
              <a:t>JPA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Hibernate </a:t>
            </a:r>
            <a:r>
              <a:rPr lang="en-US" sz="4000" dirty="0" err="1" smtClean="0"/>
              <a:t>ORM</a:t>
            </a:r>
            <a:r>
              <a:rPr lang="en-US" sz="4000" dirty="0" smtClean="0"/>
              <a:t>: Core</a:t>
            </a:r>
          </a:p>
          <a:p>
            <a:pPr lvl="1"/>
            <a:r>
              <a:rPr lang="en-US" sz="3400" dirty="0" smtClean="0"/>
              <a:t>Domain model persistence for relational databases</a:t>
            </a:r>
          </a:p>
          <a:p>
            <a:r>
              <a:rPr lang="en-US" sz="4000" dirty="0" smtClean="0"/>
              <a:t>Hibernate Search: </a:t>
            </a:r>
          </a:p>
          <a:p>
            <a:pPr lvl="1"/>
            <a:r>
              <a:rPr lang="en-US" sz="3400" dirty="0" smtClean="0"/>
              <a:t>full-text search for domain model</a:t>
            </a:r>
          </a:p>
          <a:p>
            <a:r>
              <a:rPr lang="en-US" sz="4000" dirty="0" smtClean="0"/>
              <a:t>Hibernate Validator: </a:t>
            </a:r>
          </a:p>
          <a:p>
            <a:pPr lvl="1"/>
            <a:r>
              <a:rPr lang="en-US" sz="3400" dirty="0" smtClean="0"/>
              <a:t>constraints for domain model</a:t>
            </a:r>
          </a:p>
          <a:p>
            <a:r>
              <a:rPr lang="en-US" sz="4000" dirty="0" smtClean="0"/>
              <a:t>Hibernate </a:t>
            </a:r>
            <a:r>
              <a:rPr lang="en-US" sz="4000" dirty="0" err="1" smtClean="0"/>
              <a:t>OGM</a:t>
            </a:r>
            <a:r>
              <a:rPr lang="en-US" sz="4000" dirty="0" smtClean="0"/>
              <a:t>: </a:t>
            </a:r>
          </a:p>
          <a:p>
            <a:pPr lvl="1"/>
            <a:r>
              <a:rPr lang="en-US" sz="3400" dirty="0" smtClean="0"/>
              <a:t>domain model persistence for </a:t>
            </a:r>
            <a:r>
              <a:rPr lang="en-US" sz="3400" dirty="0" err="1" smtClean="0"/>
              <a:t>NoSQL</a:t>
            </a:r>
            <a:r>
              <a:rPr lang="en-US" sz="3400" dirty="0" smtClean="0"/>
              <a:t> databases</a:t>
            </a:r>
          </a:p>
          <a:p>
            <a:r>
              <a:rPr lang="en-US" sz="4000" dirty="0" smtClean="0"/>
              <a:t>Hibernate Tools: </a:t>
            </a:r>
          </a:p>
          <a:p>
            <a:pPr lvl="1"/>
            <a:r>
              <a:rPr lang="en-US" sz="3400" dirty="0" err="1" smtClean="0"/>
              <a:t>Plugins</a:t>
            </a:r>
            <a:r>
              <a:rPr lang="en-US" sz="3400" dirty="0" smtClean="0"/>
              <a:t> for Eclipse: Mapping Editor, Console, Reverse Engineering, 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914400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 descr="Database Table Desig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142113"/>
            <a:ext cx="7114176" cy="5258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/>
          <a:lstStyle/>
          <a:p>
            <a:r>
              <a:rPr lang="en-US" dirty="0" smtClean="0"/>
              <a:t>Model Class Diagram</a:t>
            </a:r>
            <a:endParaRPr lang="en-US" dirty="0"/>
          </a:p>
        </p:txBody>
      </p:sp>
      <p:pic>
        <p:nvPicPr>
          <p:cNvPr id="4" name="Content Placeholder 3" descr="Model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990600"/>
            <a:ext cx="6477000" cy="56501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Model Class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8077200" cy="4495800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POJO</a:t>
            </a:r>
            <a:r>
              <a:rPr lang="en-US" dirty="0" smtClean="0"/>
              <a:t> class: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Users.java</a:t>
            </a:r>
          </a:p>
          <a:p>
            <a:endParaRPr lang="en-US" dirty="0" smtClean="0"/>
          </a:p>
          <a:p>
            <a:r>
              <a:rPr lang="en-US" dirty="0" smtClean="0"/>
              <a:t>Using JPA Annotations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JPA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persistence.xml</a:t>
            </a:r>
          </a:p>
          <a:p>
            <a:endParaRPr lang="en-US" dirty="0" smtClean="0"/>
          </a:p>
          <a:p>
            <a:r>
              <a:rPr lang="en-US" dirty="0" smtClean="0"/>
              <a:t>Code a Test Program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JPA’s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@Table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@Column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JPA’s</a:t>
            </a:r>
            <a:r>
              <a:rPr lang="en-US" dirty="0" smtClean="0"/>
              <a:t>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persistence.xml</a:t>
            </a:r>
            <a:r>
              <a:rPr lang="en-US" dirty="0" smtClean="0"/>
              <a:t> under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META-INF </a:t>
            </a:r>
            <a:r>
              <a:rPr lang="en-US" dirty="0" smtClean="0"/>
              <a:t>in the source folder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Persistence Unit Name: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BookstoreWebiste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Database Connection Properties:</a:t>
            </a:r>
          </a:p>
          <a:p>
            <a:pPr lvl="1"/>
            <a:r>
              <a:rPr lang="en-US" dirty="0" smtClean="0"/>
              <a:t>JDBC URL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JDBC Driver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26648</TotalTime>
  <Words>343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Courier New</vt:lpstr>
      <vt:lpstr>Gill Sans MT</vt:lpstr>
      <vt:lpstr>Verdana</vt:lpstr>
      <vt:lpstr>Wingdings</vt:lpstr>
      <vt:lpstr>Wingdings 2</vt:lpstr>
      <vt:lpstr>Solstice</vt:lpstr>
      <vt:lpstr>Create Model Classes</vt:lpstr>
      <vt:lpstr>Java Persistence API (JPA)</vt:lpstr>
      <vt:lpstr>JPA Examples</vt:lpstr>
      <vt:lpstr>Hibernate Framework</vt:lpstr>
      <vt:lpstr>Entity Relationship Diagram</vt:lpstr>
      <vt:lpstr>Model Class Diagram</vt:lpstr>
      <vt:lpstr>Create a Model Class Manually</vt:lpstr>
      <vt:lpstr>JPA’s Annotations</vt:lpstr>
      <vt:lpstr>JPA’s Configuration File</vt:lpstr>
      <vt:lpstr>EntityManager and EntityManagerFactory</vt:lpstr>
      <vt:lpstr>Code a Test Program</vt:lpstr>
      <vt:lpstr>Generate Code for Model Classes using Hibernate Reverse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666</cp:revision>
  <dcterms:created xsi:type="dcterms:W3CDTF">2017-11-02T03:55:33Z</dcterms:created>
  <dcterms:modified xsi:type="dcterms:W3CDTF">2021-06-12T16:53:37Z</dcterms:modified>
</cp:coreProperties>
</file>